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</p:sldMasterIdLst>
  <p:notesMasterIdLst>
    <p:notesMasterId r:id="rId26"/>
  </p:notesMasterIdLst>
  <p:sldIdLst>
    <p:sldId id="267" r:id="rId2"/>
    <p:sldId id="256" r:id="rId3"/>
    <p:sldId id="272" r:id="rId4"/>
    <p:sldId id="273" r:id="rId5"/>
    <p:sldId id="257" r:id="rId6"/>
    <p:sldId id="258" r:id="rId7"/>
    <p:sldId id="259" r:id="rId8"/>
    <p:sldId id="270" r:id="rId9"/>
    <p:sldId id="274" r:id="rId10"/>
    <p:sldId id="275" r:id="rId11"/>
    <p:sldId id="260" r:id="rId12"/>
    <p:sldId id="264" r:id="rId13"/>
    <p:sldId id="276" r:id="rId14"/>
    <p:sldId id="277" r:id="rId15"/>
    <p:sldId id="261" r:id="rId16"/>
    <p:sldId id="278" r:id="rId17"/>
    <p:sldId id="280" r:id="rId18"/>
    <p:sldId id="262" r:id="rId19"/>
    <p:sldId id="281" r:id="rId20"/>
    <p:sldId id="282" r:id="rId21"/>
    <p:sldId id="283" r:id="rId22"/>
    <p:sldId id="263" r:id="rId23"/>
    <p:sldId id="265" r:id="rId24"/>
    <p:sldId id="269" r:id="rId25"/>
  </p:sldIdLst>
  <p:sldSz cx="14630400" cy="8229600"/>
  <p:notesSz cx="8229600" cy="14630400"/>
  <p:embeddedFontLst>
    <p:embeddedFont>
      <p:font typeface="Bahnschrift SemiBold SemiConden" panose="020B0502040204020203" pitchFamily="34" charset="0"/>
      <p:bold r:id="rId27"/>
    </p:embeddedFont>
    <p:embeddedFont>
      <p:font typeface="Calibri bold" panose="020F0702030404030204" pitchFamily="34" charset="0"/>
      <p:bold r:id="rId28"/>
    </p:embeddedFont>
    <p:embeddedFont>
      <p:font typeface="Host Grotesk Medium" panose="020B0604020202020204" charset="0"/>
      <p:regular r:id="rId29"/>
    </p:embeddedFont>
    <p:embeddedFont>
      <p:font typeface="Noto Serif" panose="02020600060500020200" pitchFamily="18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E5E3"/>
    <a:srgbClr val="D0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ACED0-8ED7-4F2F-AF7B-11672770E8C3}" v="2179" dt="2025-10-31T05:32:50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1" autoAdjust="0"/>
  </p:normalViewPr>
  <p:slideViewPr>
    <p:cSldViewPr snapToGrid="0" snapToObjects="1">
      <p:cViewPr varScale="1">
        <p:scale>
          <a:sx n="65" d="100"/>
          <a:sy n="65" d="100"/>
        </p:scale>
        <p:origin x="8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kanwar Gill" userId="c39a41447ce49c03" providerId="LiveId" clId="{40E4D40D-89C3-4856-8233-B805032AE062}"/>
    <pc:docChg chg="undo redo custSel addSld delSld modSld modMainMaster">
      <pc:chgData name="Deepkanwar Gill" userId="c39a41447ce49c03" providerId="LiveId" clId="{40E4D40D-89C3-4856-8233-B805032AE062}" dt="2025-10-31T05:32:50.961" v="4792"/>
      <pc:docMkLst>
        <pc:docMk/>
      </pc:docMkLst>
      <pc:sldChg chg="modSp mod modTransition">
        <pc:chgData name="Deepkanwar Gill" userId="c39a41447ce49c03" providerId="LiveId" clId="{40E4D40D-89C3-4856-8233-B805032AE062}" dt="2025-10-31T05:31:46.574" v="4771"/>
        <pc:sldMkLst>
          <pc:docMk/>
          <pc:sldMk cId="0" sldId="256"/>
        </pc:sldMkLst>
        <pc:spChg chg="mod">
          <ac:chgData name="Deepkanwar Gill" userId="c39a41447ce49c03" providerId="LiveId" clId="{40E4D40D-89C3-4856-8233-B805032AE062}" dt="2025-10-24T06:19:44.840" v="1627" actId="255"/>
          <ac:spMkLst>
            <pc:docMk/>
            <pc:sldMk cId="0" sldId="256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17:35.323" v="1625" actId="14100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 modTransition addAnim delAnim">
        <pc:chgData name="Deepkanwar Gill" userId="c39a41447ce49c03" providerId="LiveId" clId="{40E4D40D-89C3-4856-8233-B805032AE062}" dt="2025-10-31T05:31:55.786" v="4774"/>
        <pc:sldMkLst>
          <pc:docMk/>
          <pc:sldMk cId="0" sldId="257"/>
        </pc:sldMkLst>
        <pc:spChg chg="mod">
          <ac:chgData name="Deepkanwar Gill" userId="c39a41447ce49c03" providerId="LiveId" clId="{40E4D40D-89C3-4856-8233-B805032AE062}" dt="2025-10-24T06:51:14.292" v="1719"/>
          <ac:spMkLst>
            <pc:docMk/>
            <pc:sldMk cId="0" sldId="257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50:37.744" v="1714" actId="1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51:20.079" v="1721"/>
          <ac:spMkLst>
            <pc:docMk/>
            <pc:sldMk cId="0" sldId="257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5T06:26:41.667" v="1870" actId="113"/>
          <ac:spMkLst>
            <pc:docMk/>
            <pc:sldMk cId="0" sldId="257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5T06:26:29.445" v="1867" actId="113"/>
          <ac:spMkLst>
            <pc:docMk/>
            <pc:sldMk cId="0" sldId="257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47:25.022" v="1706" actId="255"/>
          <ac:spMkLst>
            <pc:docMk/>
            <pc:sldMk cId="0" sldId="257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5T06:26:33.065" v="1868" actId="113"/>
          <ac:spMkLst>
            <pc:docMk/>
            <pc:sldMk cId="0" sldId="257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44:39.584" v="1701" actId="255"/>
          <ac:spMkLst>
            <pc:docMk/>
            <pc:sldMk cId="0" sldId="257"/>
            <ac:spMk id="12" creationId="{00000000-0000-0000-0000-000000000000}"/>
          </ac:spMkLst>
        </pc:spChg>
        <pc:spChg chg="add del">
          <ac:chgData name="Deepkanwar Gill" userId="c39a41447ce49c03" providerId="LiveId" clId="{40E4D40D-89C3-4856-8233-B805032AE062}" dt="2025-10-24T06:42:45.681" v="1699" actId="478"/>
          <ac:spMkLst>
            <pc:docMk/>
            <pc:sldMk cId="0" sldId="257"/>
            <ac:spMk id="1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5T06:26:36.526" v="1869" actId="113"/>
          <ac:spMkLst>
            <pc:docMk/>
            <pc:sldMk cId="0" sldId="257"/>
            <ac:spMk id="1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41:58.614" v="1695" actId="255"/>
          <ac:spMkLst>
            <pc:docMk/>
            <pc:sldMk cId="0" sldId="257"/>
            <ac:spMk id="15" creationId="{00000000-0000-0000-0000-000000000000}"/>
          </ac:spMkLst>
        </pc:spChg>
      </pc:sldChg>
      <pc:sldChg chg="modSp mod modTransition modAnim">
        <pc:chgData name="Deepkanwar Gill" userId="c39a41447ce49c03" providerId="LiveId" clId="{40E4D40D-89C3-4856-8233-B805032AE062}" dt="2025-10-31T05:31:57.773" v="4775"/>
        <pc:sldMkLst>
          <pc:docMk/>
          <pc:sldMk cId="0" sldId="258"/>
        </pc:sldMkLst>
        <pc:spChg chg="mod">
          <ac:chgData name="Deepkanwar Gill" userId="c39a41447ce49c03" providerId="LiveId" clId="{40E4D40D-89C3-4856-8233-B805032AE062}" dt="2025-10-24T06:55:49.965" v="1731"/>
          <ac:spMkLst>
            <pc:docMk/>
            <pc:sldMk cId="0" sldId="258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55:28.636" v="1728" actId="255"/>
          <ac:spMkLst>
            <pc:docMk/>
            <pc:sldMk cId="0" sldId="258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02:47.378" v="1761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02:43.524" v="1760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02:52.331" v="1762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57:38.252" v="1733" actId="255"/>
          <ac:spMkLst>
            <pc:docMk/>
            <pc:sldMk cId="0" sldId="258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03:28.289" v="1770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59:07.739" v="1737" actId="255"/>
          <ac:spMkLst>
            <pc:docMk/>
            <pc:sldMk cId="0" sldId="258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04:30.588" v="1775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00:32.418" v="1740" actId="255"/>
          <ac:spMkLst>
            <pc:docMk/>
            <pc:sldMk cId="0" sldId="258"/>
            <ac:spMk id="15" creationId="{00000000-0000-0000-0000-000000000000}"/>
          </ac:spMkLst>
        </pc:spChg>
      </pc:sldChg>
      <pc:sldChg chg="addSp delSp modSp mod modTransition delAnim modAnim">
        <pc:chgData name="Deepkanwar Gill" userId="c39a41447ce49c03" providerId="LiveId" clId="{40E4D40D-89C3-4856-8233-B805032AE062}" dt="2025-10-31T05:31:59.802" v="4776"/>
        <pc:sldMkLst>
          <pc:docMk/>
          <pc:sldMk cId="0" sldId="259"/>
        </pc:sldMkLst>
        <pc:spChg chg="mod">
          <ac:chgData name="Deepkanwar Gill" userId="c39a41447ce49c03" providerId="LiveId" clId="{40E4D40D-89C3-4856-8233-B805032AE062}" dt="2025-10-24T07:33:33.940" v="1823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33:40.616" v="1824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33:45.468" v="1825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33:48.946" v="1826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34:04.801" v="1829" actId="1076"/>
          <ac:spMkLst>
            <pc:docMk/>
            <pc:sldMk cId="0" sldId="259"/>
            <ac:spMk id="11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25T15:59:06.863" v="1960" actId="20577"/>
          <ac:spMkLst>
            <pc:docMk/>
            <pc:sldMk cId="0" sldId="259"/>
            <ac:spMk id="21" creationId="{9B78F9A9-21BB-6F52-B189-5347BF31E97E}"/>
          </ac:spMkLst>
        </pc:spChg>
        <pc:spChg chg="add mod">
          <ac:chgData name="Deepkanwar Gill" userId="c39a41447ce49c03" providerId="LiveId" clId="{40E4D40D-89C3-4856-8233-B805032AE062}" dt="2025-10-25T15:58:56.449" v="1954" actId="20577"/>
          <ac:spMkLst>
            <pc:docMk/>
            <pc:sldMk cId="0" sldId="259"/>
            <ac:spMk id="23" creationId="{1275DE06-1A60-A27E-64B7-C5962513D367}"/>
          </ac:spMkLst>
        </pc:spChg>
      </pc:sldChg>
      <pc:sldChg chg="modSp mod modTransition modAnim">
        <pc:chgData name="Deepkanwar Gill" userId="c39a41447ce49c03" providerId="LiveId" clId="{40E4D40D-89C3-4856-8233-B805032AE062}" dt="2025-10-31T05:32:13.846" v="4780"/>
        <pc:sldMkLst>
          <pc:docMk/>
          <pc:sldMk cId="0" sldId="260"/>
        </pc:sldMkLst>
        <pc:spChg chg="mod">
          <ac:chgData name="Deepkanwar Gill" userId="c39a41447ce49c03" providerId="LiveId" clId="{40E4D40D-89C3-4856-8233-B805032AE062}" dt="2025-10-26T11:45:37.923" v="2013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45:58.159" v="2020"/>
          <ac:spMkLst>
            <pc:docMk/>
            <pc:sldMk cId="0" sldId="260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48:59.627" v="2023"/>
          <ac:spMkLst>
            <pc:docMk/>
            <pc:sldMk cId="0" sldId="260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00:13.486" v="2124"/>
          <ac:spMkLst>
            <pc:docMk/>
            <pc:sldMk cId="0" sldId="260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00:20.678" v="2125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59:34.397" v="2115"/>
          <ac:spMkLst>
            <pc:docMk/>
            <pc:sldMk cId="0" sldId="260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59:40.072" v="2116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59:09.758" v="2107" actId="403"/>
          <ac:spMkLst>
            <pc:docMk/>
            <pc:sldMk cId="0" sldId="260"/>
            <ac:spMk id="1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59:15.642" v="2108" actId="1076"/>
          <ac:spMkLst>
            <pc:docMk/>
            <pc:sldMk cId="0" sldId="260"/>
            <ac:spMk id="1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59:43.200" v="2117" actId="1076"/>
          <ac:spMkLst>
            <pc:docMk/>
            <pc:sldMk cId="0" sldId="260"/>
            <ac:spMk id="1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58:44.688" v="2099"/>
          <ac:spMkLst>
            <pc:docMk/>
            <pc:sldMk cId="0" sldId="260"/>
            <ac:spMk id="2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59:54.613" v="2118" actId="1076"/>
          <ac:spMkLst>
            <pc:docMk/>
            <pc:sldMk cId="0" sldId="260"/>
            <ac:spMk id="21" creationId="{00000000-0000-0000-0000-000000000000}"/>
          </ac:spMkLst>
        </pc:spChg>
      </pc:sldChg>
      <pc:sldChg chg="delSp modSp mod modTransition">
        <pc:chgData name="Deepkanwar Gill" userId="c39a41447ce49c03" providerId="LiveId" clId="{40E4D40D-89C3-4856-8233-B805032AE062}" dt="2025-10-31T05:32:22.820" v="4784"/>
        <pc:sldMkLst>
          <pc:docMk/>
          <pc:sldMk cId="0" sldId="261"/>
        </pc:sldMkLst>
        <pc:spChg chg="mod">
          <ac:chgData name="Deepkanwar Gill" userId="c39a41447ce49c03" providerId="LiveId" clId="{40E4D40D-89C3-4856-8233-B805032AE062}" dt="2025-10-26T15:13:54.412" v="2584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13:36.761" v="2576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19:11.513" v="3061" actId="14100"/>
          <ac:spMkLst>
            <pc:docMk/>
            <pc:sldMk cId="0" sldId="261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19:06.426" v="3059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18:26.774" v="3051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18:56.654" v="3058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18:54.216" v="3057" actId="2711"/>
          <ac:spMkLst>
            <pc:docMk/>
            <pc:sldMk cId="0" sldId="261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18:44.931" v="3056" actId="2711"/>
          <ac:spMkLst>
            <pc:docMk/>
            <pc:sldMk cId="0" sldId="261"/>
            <ac:spMk id="10" creationId="{00000000-0000-0000-0000-000000000000}"/>
          </ac:spMkLst>
        </pc:spChg>
      </pc:sldChg>
      <pc:sldChg chg="addSp modSp mod modTransition modAnim">
        <pc:chgData name="Deepkanwar Gill" userId="c39a41447ce49c03" providerId="LiveId" clId="{40E4D40D-89C3-4856-8233-B805032AE062}" dt="2025-10-31T05:32:30.223" v="4786"/>
        <pc:sldMkLst>
          <pc:docMk/>
          <pc:sldMk cId="0" sldId="262"/>
        </pc:sldMkLst>
        <pc:spChg chg="mod">
          <ac:chgData name="Deepkanwar Gill" userId="c39a41447ce49c03" providerId="LiveId" clId="{40E4D40D-89C3-4856-8233-B805032AE062}" dt="2025-10-26T15:43:04.809" v="3437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38:26.673" v="3377" actId="313"/>
          <ac:spMkLst>
            <pc:docMk/>
            <pc:sldMk cId="0" sldId="262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1:58.141" v="3379" actId="403"/>
          <ac:spMkLst>
            <pc:docMk/>
            <pc:sldMk cId="0" sldId="262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2:15.134" v="3382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5:16.342" v="3588" actId="403"/>
          <ac:spMkLst>
            <pc:docMk/>
            <pc:sldMk cId="0" sldId="262"/>
            <ac:spMk id="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3:12.493" v="3441" actId="404"/>
          <ac:spMkLst>
            <pc:docMk/>
            <pc:sldMk cId="0" sldId="262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3:04.809" v="3437" actId="2711"/>
          <ac:spMkLst>
            <pc:docMk/>
            <pc:sldMk cId="0" sldId="262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5:16.342" v="3588" actId="403"/>
          <ac:spMkLst>
            <pc:docMk/>
            <pc:sldMk cId="0" sldId="262"/>
            <ac:spMk id="1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3:57.552" v="349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4:42.268" v="3547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5:16.342" v="3588" actId="403"/>
          <ac:spMkLst>
            <pc:docMk/>
            <pc:sldMk cId="0" sldId="262"/>
            <ac:spMk id="1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4:35.374" v="3545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3:04.809" v="3437" actId="2711"/>
          <ac:spMkLst>
            <pc:docMk/>
            <pc:sldMk cId="0" sldId="262"/>
            <ac:spMk id="1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6:30.872" v="3652" actId="313"/>
          <ac:spMkLst>
            <pc:docMk/>
            <pc:sldMk cId="0" sldId="262"/>
            <ac:spMk id="1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6:05.111" v="3647" actId="403"/>
          <ac:spMkLst>
            <pc:docMk/>
            <pc:sldMk cId="0" sldId="262"/>
            <ac:spMk id="17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31T05:17:46.139" v="4582" actId="571"/>
          <ac:spMkLst>
            <pc:docMk/>
            <pc:sldMk cId="0" sldId="262"/>
            <ac:spMk id="18" creationId="{881B6C97-9836-4D85-3EB9-902694A16BD4}"/>
          </ac:spMkLst>
        </pc:spChg>
        <pc:spChg chg="add mod">
          <ac:chgData name="Deepkanwar Gill" userId="c39a41447ce49c03" providerId="LiveId" clId="{40E4D40D-89C3-4856-8233-B805032AE062}" dt="2025-10-31T05:17:46.139" v="4582" actId="571"/>
          <ac:spMkLst>
            <pc:docMk/>
            <pc:sldMk cId="0" sldId="262"/>
            <ac:spMk id="19" creationId="{0F8433E5-5E80-7158-68DF-A5FF0E7886C0}"/>
          </ac:spMkLst>
        </pc:spChg>
        <pc:spChg chg="add mod">
          <ac:chgData name="Deepkanwar Gill" userId="c39a41447ce49c03" providerId="LiveId" clId="{40E4D40D-89C3-4856-8233-B805032AE062}" dt="2025-10-31T05:17:46.139" v="4582" actId="571"/>
          <ac:spMkLst>
            <pc:docMk/>
            <pc:sldMk cId="0" sldId="262"/>
            <ac:spMk id="20" creationId="{500967CA-817E-22DE-255C-CB1758DBF714}"/>
          </ac:spMkLst>
        </pc:spChg>
        <pc:spChg chg="add mod">
          <ac:chgData name="Deepkanwar Gill" userId="c39a41447ce49c03" providerId="LiveId" clId="{40E4D40D-89C3-4856-8233-B805032AE062}" dt="2025-10-31T05:17:46.139" v="4582" actId="571"/>
          <ac:spMkLst>
            <pc:docMk/>
            <pc:sldMk cId="0" sldId="262"/>
            <ac:spMk id="21" creationId="{CFA0965D-05EC-B4FB-7A31-385DF067C17E}"/>
          </ac:spMkLst>
        </pc:spChg>
        <pc:spChg chg="add mod">
          <ac:chgData name="Deepkanwar Gill" userId="c39a41447ce49c03" providerId="LiveId" clId="{40E4D40D-89C3-4856-8233-B805032AE062}" dt="2025-10-31T05:18:00.531" v="4586" actId="571"/>
          <ac:spMkLst>
            <pc:docMk/>
            <pc:sldMk cId="0" sldId="262"/>
            <ac:spMk id="22" creationId="{1C54C11A-38BA-3918-85AC-02E12B328CDB}"/>
          </ac:spMkLst>
        </pc:spChg>
        <pc:spChg chg="add mod">
          <ac:chgData name="Deepkanwar Gill" userId="c39a41447ce49c03" providerId="LiveId" clId="{40E4D40D-89C3-4856-8233-B805032AE062}" dt="2025-10-31T05:18:04.449" v="4588" actId="571"/>
          <ac:spMkLst>
            <pc:docMk/>
            <pc:sldMk cId="0" sldId="262"/>
            <ac:spMk id="23" creationId="{0089B24F-4730-F2DD-07A2-1741821B9955}"/>
          </ac:spMkLst>
        </pc:spChg>
        <pc:spChg chg="add mod">
          <ac:chgData name="Deepkanwar Gill" userId="c39a41447ce49c03" providerId="LiveId" clId="{40E4D40D-89C3-4856-8233-B805032AE062}" dt="2025-10-31T05:18:04.449" v="4588" actId="571"/>
          <ac:spMkLst>
            <pc:docMk/>
            <pc:sldMk cId="0" sldId="262"/>
            <ac:spMk id="24" creationId="{DDFFAD16-7F3A-69B4-FF69-2727D4C0BA27}"/>
          </ac:spMkLst>
        </pc:spChg>
        <pc:spChg chg="add mod">
          <ac:chgData name="Deepkanwar Gill" userId="c39a41447ce49c03" providerId="LiveId" clId="{40E4D40D-89C3-4856-8233-B805032AE062}" dt="2025-10-31T05:18:04.449" v="4588" actId="571"/>
          <ac:spMkLst>
            <pc:docMk/>
            <pc:sldMk cId="0" sldId="262"/>
            <ac:spMk id="25" creationId="{AC638320-B42F-9D8A-255F-8D2D2D92FCDB}"/>
          </ac:spMkLst>
        </pc:spChg>
        <pc:spChg chg="add mod">
          <ac:chgData name="Deepkanwar Gill" userId="c39a41447ce49c03" providerId="LiveId" clId="{40E4D40D-89C3-4856-8233-B805032AE062}" dt="2025-10-31T05:18:04.449" v="4588" actId="571"/>
          <ac:spMkLst>
            <pc:docMk/>
            <pc:sldMk cId="0" sldId="262"/>
            <ac:spMk id="26" creationId="{419C9245-4A37-149E-CCAC-D801E859E6E0}"/>
          </ac:spMkLst>
        </pc:spChg>
      </pc:sldChg>
      <pc:sldChg chg="modSp mod modTransition modAnim">
        <pc:chgData name="Deepkanwar Gill" userId="c39a41447ce49c03" providerId="LiveId" clId="{40E4D40D-89C3-4856-8233-B805032AE062}" dt="2025-10-31T05:32:41.404" v="4790"/>
        <pc:sldMkLst>
          <pc:docMk/>
          <pc:sldMk cId="0" sldId="263"/>
        </pc:sldMkLst>
        <pc:spChg chg="mod">
          <ac:chgData name="Deepkanwar Gill" userId="c39a41447ce49c03" providerId="LiveId" clId="{40E4D40D-89C3-4856-8233-B805032AE062}" dt="2025-10-26T16:30:07.400" v="4322"/>
          <ac:spMkLst>
            <pc:docMk/>
            <pc:sldMk cId="0" sldId="263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4:14.570" v="4105"/>
          <ac:spMkLst>
            <pc:docMk/>
            <pc:sldMk cId="0" sldId="263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3:20.840" v="4096" actId="2711"/>
          <ac:spMkLst>
            <pc:docMk/>
            <pc:sldMk cId="0" sldId="263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9:58.314" v="4319"/>
          <ac:spMkLst>
            <pc:docMk/>
            <pc:sldMk cId="0" sldId="263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5:34.744" v="4119"/>
          <ac:spMkLst>
            <pc:docMk/>
            <pc:sldMk cId="0" sldId="263"/>
            <ac:spMk id="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3:20.840" v="4096" actId="2711"/>
          <ac:spMkLst>
            <pc:docMk/>
            <pc:sldMk cId="0" sldId="263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9:58.314" v="4319"/>
          <ac:spMkLst>
            <pc:docMk/>
            <pc:sldMk cId="0" sldId="263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30:03.091" v="432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3:20.840" v="4096" actId="2711"/>
          <ac:spMkLst>
            <pc:docMk/>
            <pc:sldMk cId="0" sldId="263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9:58.314" v="4319"/>
          <ac:spMkLst>
            <pc:docMk/>
            <pc:sldMk cId="0" sldId="263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7:05.251" v="4201"/>
          <ac:spMkLst>
            <pc:docMk/>
            <pc:sldMk cId="0" sldId="263"/>
            <ac:spMk id="1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3:20.840" v="4096" actId="2711"/>
          <ac:spMkLst>
            <pc:docMk/>
            <pc:sldMk cId="0" sldId="263"/>
            <ac:spMk id="1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9:58.314" v="4319"/>
          <ac:spMkLst>
            <pc:docMk/>
            <pc:sldMk cId="0" sldId="263"/>
            <ac:spMk id="1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7:55.375" v="4207"/>
          <ac:spMkLst>
            <pc:docMk/>
            <pc:sldMk cId="0" sldId="263"/>
            <ac:spMk id="1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3:20.840" v="4096" actId="2711"/>
          <ac:spMkLst>
            <pc:docMk/>
            <pc:sldMk cId="0" sldId="263"/>
            <ac:spMk id="1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9:58.314" v="4319"/>
          <ac:spMkLst>
            <pc:docMk/>
            <pc:sldMk cId="0" sldId="263"/>
            <ac:spMk id="1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8:40.123" v="4208"/>
          <ac:spMkLst>
            <pc:docMk/>
            <pc:sldMk cId="0" sldId="263"/>
            <ac:spMk id="19" creationId="{00000000-0000-0000-0000-000000000000}"/>
          </ac:spMkLst>
        </pc:spChg>
      </pc:sldChg>
      <pc:sldChg chg="delSp modSp mod modTransition delAnim">
        <pc:chgData name="Deepkanwar Gill" userId="c39a41447ce49c03" providerId="LiveId" clId="{40E4D40D-89C3-4856-8233-B805032AE062}" dt="2025-10-31T05:32:15.933" v="4781"/>
        <pc:sldMkLst>
          <pc:docMk/>
          <pc:sldMk cId="0" sldId="264"/>
        </pc:sldMkLst>
        <pc:spChg chg="mod">
          <ac:chgData name="Deepkanwar Gill" userId="c39a41447ce49c03" providerId="LiveId" clId="{40E4D40D-89C3-4856-8233-B805032AE062}" dt="2025-10-31T05:16:20.664" v="4566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6:08.071" v="2330"/>
          <ac:spMkLst>
            <pc:docMk/>
            <pc:sldMk cId="0" sldId="264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2:38.170" v="2183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2:43.423" v="2191" actId="20577"/>
          <ac:spMkLst>
            <pc:docMk/>
            <pc:sldMk cId="0" sldId="264"/>
            <ac:spMk id="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2:56.323" v="2197" actId="20577"/>
          <ac:spMkLst>
            <pc:docMk/>
            <pc:sldMk cId="0" sldId="264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3:32.126" v="2224" actId="2057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55.347" v="2329" actId="113"/>
          <ac:spMkLst>
            <pc:docMk/>
            <pc:sldMk cId="0" sldId="264"/>
            <ac:spMk id="1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3:24.685" v="2217" actId="20577"/>
          <ac:spMkLst>
            <pc:docMk/>
            <pc:sldMk cId="0" sldId="264"/>
            <ac:spMk id="1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55.347" v="2329" actId="113"/>
          <ac:spMkLst>
            <pc:docMk/>
            <pc:sldMk cId="0" sldId="264"/>
            <ac:spMk id="1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55.347" v="2329" actId="113"/>
          <ac:spMkLst>
            <pc:docMk/>
            <pc:sldMk cId="0" sldId="264"/>
            <ac:spMk id="1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55.347" v="2329" actId="113"/>
          <ac:spMkLst>
            <pc:docMk/>
            <pc:sldMk cId="0" sldId="264"/>
            <ac:spMk id="1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17.203" v="2310" actId="20577"/>
          <ac:spMkLst>
            <pc:docMk/>
            <pc:sldMk cId="0" sldId="264"/>
            <ac:spMk id="2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4:32.306" v="2287" actId="20577"/>
          <ac:spMkLst>
            <pc:docMk/>
            <pc:sldMk cId="0" sldId="264"/>
            <ac:spMk id="2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55.347" v="2329" actId="113"/>
          <ac:spMkLst>
            <pc:docMk/>
            <pc:sldMk cId="0" sldId="264"/>
            <ac:spMk id="2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55.347" v="2329" actId="113"/>
          <ac:spMkLst>
            <pc:docMk/>
            <pc:sldMk cId="0" sldId="264"/>
            <ac:spMk id="2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23.411" v="2317" actId="20577"/>
          <ac:spMkLst>
            <pc:docMk/>
            <pc:sldMk cId="0" sldId="264"/>
            <ac:spMk id="2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55.347" v="2329" actId="113"/>
          <ac:spMkLst>
            <pc:docMk/>
            <pc:sldMk cId="0" sldId="264"/>
            <ac:spMk id="2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4:07.747" v="2264" actId="20577"/>
          <ac:spMkLst>
            <pc:docMk/>
            <pc:sldMk cId="0" sldId="264"/>
            <ac:spMk id="3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4:45.505" v="2297" actId="20577"/>
          <ac:spMkLst>
            <pc:docMk/>
            <pc:sldMk cId="0" sldId="264"/>
            <ac:spMk id="3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28.117" v="2320" actId="20577"/>
          <ac:spMkLst>
            <pc:docMk/>
            <pc:sldMk cId="0" sldId="264"/>
            <ac:spMk id="3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55.347" v="2329" actId="113"/>
          <ac:spMkLst>
            <pc:docMk/>
            <pc:sldMk cId="0" sldId="264"/>
            <ac:spMk id="3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4:14.190" v="2274" actId="20577"/>
          <ac:spMkLst>
            <pc:docMk/>
            <pc:sldMk cId="0" sldId="264"/>
            <ac:spMk id="3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5:55.347" v="2329" actId="113"/>
          <ac:spMkLst>
            <pc:docMk/>
            <pc:sldMk cId="0" sldId="264"/>
            <ac:spMk id="3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2:11:33.911" v="2146" actId="1076"/>
          <ac:spMkLst>
            <pc:docMk/>
            <pc:sldMk cId="0" sldId="264"/>
            <ac:spMk id="39" creationId="{F008B791-5A0D-054A-34E7-663E0F8BCDA1}"/>
          </ac:spMkLst>
        </pc:spChg>
      </pc:sldChg>
      <pc:sldChg chg="addSp delSp modSp mod modTransition modAnim">
        <pc:chgData name="Deepkanwar Gill" userId="c39a41447ce49c03" providerId="LiveId" clId="{40E4D40D-89C3-4856-8233-B805032AE062}" dt="2025-10-31T05:32:44.047" v="4791"/>
        <pc:sldMkLst>
          <pc:docMk/>
          <pc:sldMk cId="0" sldId="265"/>
        </pc:sldMkLst>
        <pc:spChg chg="mod">
          <ac:chgData name="Deepkanwar Gill" userId="c39a41447ce49c03" providerId="LiveId" clId="{40E4D40D-89C3-4856-8233-B805032AE062}" dt="2025-10-26T16:30:39.006" v="4350"/>
          <ac:spMkLst>
            <pc:docMk/>
            <pc:sldMk cId="0" sldId="265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31:51.362" v="4352"/>
          <ac:spMkLst>
            <pc:docMk/>
            <pc:sldMk cId="0" sldId="265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36:00.760" v="4413" actId="1076"/>
          <ac:spMkLst>
            <pc:docMk/>
            <pc:sldMk cId="0" sldId="265"/>
            <ac:spMk id="5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31T05:22:24.469" v="4644" actId="571"/>
          <ac:spMkLst>
            <pc:docMk/>
            <pc:sldMk cId="0" sldId="265"/>
            <ac:spMk id="6" creationId="{493AA2DA-D746-EFBE-B5CB-F6087BA75FB4}"/>
          </ac:spMkLst>
        </pc:spChg>
        <pc:spChg chg="mod">
          <ac:chgData name="Deepkanwar Gill" userId="c39a41447ce49c03" providerId="LiveId" clId="{40E4D40D-89C3-4856-8233-B805032AE062}" dt="2025-10-26T16:41:52.762" v="4500" actId="403"/>
          <ac:spMkLst>
            <pc:docMk/>
            <pc:sldMk cId="0" sldId="265"/>
            <ac:spMk id="7" creationId="{00000000-0000-0000-0000-000000000000}"/>
          </ac:spMkLst>
        </pc:spChg>
        <pc:spChg chg="mod">
          <ac:chgData name="Deepkanwar Gill" userId="c39a41447ce49c03" providerId="LiveId" clId="{40E4D40D-89C3-4856-8233-B805032AE062}" dt="2025-10-31T05:22:16.503" v="4641" actId="14100"/>
          <ac:spMkLst>
            <pc:docMk/>
            <pc:sldMk cId="0" sldId="265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33:16.871" v="4371" actId="1076"/>
          <ac:spMkLst>
            <pc:docMk/>
            <pc:sldMk cId="0" sldId="265"/>
            <ac:spMk id="9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31T05:22:24.469" v="4644" actId="571"/>
          <ac:spMkLst>
            <pc:docMk/>
            <pc:sldMk cId="0" sldId="265"/>
            <ac:spMk id="10" creationId="{9BC7E572-9D75-5281-0654-05C73C3A2C39}"/>
          </ac:spMkLst>
        </pc:spChg>
        <pc:spChg chg="mod">
          <ac:chgData name="Deepkanwar Gill" userId="c39a41447ce49c03" providerId="LiveId" clId="{40E4D40D-89C3-4856-8233-B805032AE062}" dt="2025-10-26T16:41:52.762" v="4500" actId="403"/>
          <ac:spMkLst>
            <pc:docMk/>
            <pc:sldMk cId="0" sldId="265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31T05:22:16.503" v="4641" actId="14100"/>
          <ac:spMkLst>
            <pc:docMk/>
            <pc:sldMk cId="0" sldId="265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30:32.174" v="4345" actId="2711"/>
          <ac:spMkLst>
            <pc:docMk/>
            <pc:sldMk cId="0" sldId="265"/>
            <ac:spMk id="13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31T05:22:24.469" v="4644" actId="571"/>
          <ac:spMkLst>
            <pc:docMk/>
            <pc:sldMk cId="0" sldId="265"/>
            <ac:spMk id="14" creationId="{1C247C48-C432-6023-FD9C-37D813366139}"/>
          </ac:spMkLst>
        </pc:spChg>
        <pc:spChg chg="mod">
          <ac:chgData name="Deepkanwar Gill" userId="c39a41447ce49c03" providerId="LiveId" clId="{40E4D40D-89C3-4856-8233-B805032AE062}" dt="2025-10-26T16:41:52.762" v="4500" actId="403"/>
          <ac:spMkLst>
            <pc:docMk/>
            <pc:sldMk cId="0" sldId="265"/>
            <ac:spMk id="15" creationId="{00000000-0000-0000-0000-000000000000}"/>
          </ac:spMkLst>
        </pc:spChg>
        <pc:spChg chg="mod">
          <ac:chgData name="Deepkanwar Gill" userId="c39a41447ce49c03" providerId="LiveId" clId="{40E4D40D-89C3-4856-8233-B805032AE062}" dt="2025-10-31T05:22:16.503" v="4641" actId="14100"/>
          <ac:spMkLst>
            <pc:docMk/>
            <pc:sldMk cId="0" sldId="265"/>
            <ac:spMk id="1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41:26.316" v="4494" actId="1076"/>
          <ac:spMkLst>
            <pc:docMk/>
            <pc:sldMk cId="0" sldId="265"/>
            <ac:spMk id="17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31T05:22:26.479" v="4646" actId="571"/>
          <ac:spMkLst>
            <pc:docMk/>
            <pc:sldMk cId="0" sldId="265"/>
            <ac:spMk id="18" creationId="{D038DE4A-FF5C-9A9B-1B44-3876136DA614}"/>
          </ac:spMkLst>
        </pc:spChg>
        <pc:spChg chg="mod">
          <ac:chgData name="Deepkanwar Gill" userId="c39a41447ce49c03" providerId="LiveId" clId="{40E4D40D-89C3-4856-8233-B805032AE062}" dt="2025-10-26T16:41:52.762" v="4500" actId="403"/>
          <ac:spMkLst>
            <pc:docMk/>
            <pc:sldMk cId="0" sldId="265"/>
            <ac:spMk id="19" creationId="{00000000-0000-0000-0000-000000000000}"/>
          </ac:spMkLst>
        </pc:spChg>
        <pc:spChg chg="mod">
          <ac:chgData name="Deepkanwar Gill" userId="c39a41447ce49c03" providerId="LiveId" clId="{40E4D40D-89C3-4856-8233-B805032AE062}" dt="2025-10-31T05:22:30.580" v="4648" actId="14100"/>
          <ac:spMkLst>
            <pc:docMk/>
            <pc:sldMk cId="0" sldId="265"/>
            <ac:spMk id="20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26T16:32:52.244" v="4362" actId="2085"/>
          <ac:spMkLst>
            <pc:docMk/>
            <pc:sldMk cId="0" sldId="265"/>
            <ac:spMk id="21" creationId="{03348C40-B2C0-5754-921F-A30038D8A1AA}"/>
          </ac:spMkLst>
        </pc:spChg>
        <pc:spChg chg="add mod">
          <ac:chgData name="Deepkanwar Gill" userId="c39a41447ce49c03" providerId="LiveId" clId="{40E4D40D-89C3-4856-8233-B805032AE062}" dt="2025-10-26T16:32:47.663" v="4360" actId="2085"/>
          <ac:spMkLst>
            <pc:docMk/>
            <pc:sldMk cId="0" sldId="265"/>
            <ac:spMk id="22" creationId="{8DE14450-01BC-1B79-EC3D-F57BEC7D9C70}"/>
          </ac:spMkLst>
        </pc:spChg>
        <pc:spChg chg="add del mod">
          <ac:chgData name="Deepkanwar Gill" userId="c39a41447ce49c03" providerId="LiveId" clId="{40E4D40D-89C3-4856-8233-B805032AE062}" dt="2025-10-26T16:33:14.492" v="4370" actId="1076"/>
          <ac:spMkLst>
            <pc:docMk/>
            <pc:sldMk cId="0" sldId="265"/>
            <ac:spMk id="23" creationId="{5416C550-74E6-08F2-9CC2-523D3836BCB3}"/>
          </ac:spMkLst>
        </pc:spChg>
        <pc:spChg chg="add mod">
          <ac:chgData name="Deepkanwar Gill" userId="c39a41447ce49c03" providerId="LiveId" clId="{40E4D40D-89C3-4856-8233-B805032AE062}" dt="2025-10-31T05:22:26.479" v="4646" actId="571"/>
          <ac:spMkLst>
            <pc:docMk/>
            <pc:sldMk cId="0" sldId="265"/>
            <ac:spMk id="24" creationId="{25132394-6D42-D6FA-666D-4434B73B6973}"/>
          </ac:spMkLst>
        </pc:spChg>
        <pc:spChg chg="add mod">
          <ac:chgData name="Deepkanwar Gill" userId="c39a41447ce49c03" providerId="LiveId" clId="{40E4D40D-89C3-4856-8233-B805032AE062}" dt="2025-10-31T05:22:26.479" v="4646" actId="571"/>
          <ac:spMkLst>
            <pc:docMk/>
            <pc:sldMk cId="0" sldId="265"/>
            <ac:spMk id="25" creationId="{FDDF31EC-F286-58DA-502D-8B5E4BCD171A}"/>
          </ac:spMkLst>
        </pc:spChg>
        <pc:spChg chg="add mod">
          <ac:chgData name="Deepkanwar Gill" userId="c39a41447ce49c03" providerId="LiveId" clId="{40E4D40D-89C3-4856-8233-B805032AE062}" dt="2025-10-31T05:22:26.479" v="4646" actId="571"/>
          <ac:spMkLst>
            <pc:docMk/>
            <pc:sldMk cId="0" sldId="265"/>
            <ac:spMk id="26" creationId="{8883A2E4-2AD5-EFE1-F34E-E75FCACD79FC}"/>
          </ac:spMkLst>
        </pc:spChg>
        <pc:spChg chg="add mod">
          <ac:chgData name="Deepkanwar Gill" userId="c39a41447ce49c03" providerId="LiveId" clId="{40E4D40D-89C3-4856-8233-B805032AE062}" dt="2025-10-26T16:33:41.206" v="4380" actId="1076"/>
          <ac:spMkLst>
            <pc:docMk/>
            <pc:sldMk cId="0" sldId="265"/>
            <ac:spMk id="27" creationId="{4A13CB54-B859-2117-311B-8915CA1D5EB8}"/>
          </ac:spMkLst>
        </pc:spChg>
        <pc:spChg chg="add mod">
          <ac:chgData name="Deepkanwar Gill" userId="c39a41447ce49c03" providerId="LiveId" clId="{40E4D40D-89C3-4856-8233-B805032AE062}" dt="2025-10-31T05:22:39.954" v="4654" actId="571"/>
          <ac:spMkLst>
            <pc:docMk/>
            <pc:sldMk cId="0" sldId="265"/>
            <ac:spMk id="28" creationId="{7673E827-923E-FE11-A3A3-D859883678C1}"/>
          </ac:spMkLst>
        </pc:spChg>
        <pc:spChg chg="add mod">
          <ac:chgData name="Deepkanwar Gill" userId="c39a41447ce49c03" providerId="LiveId" clId="{40E4D40D-89C3-4856-8233-B805032AE062}" dt="2025-10-31T05:22:39.954" v="4654" actId="571"/>
          <ac:spMkLst>
            <pc:docMk/>
            <pc:sldMk cId="0" sldId="265"/>
            <ac:spMk id="29" creationId="{A15C846F-C4CF-A5E5-F103-6AE276607DB4}"/>
          </ac:spMkLst>
        </pc:spChg>
        <pc:spChg chg="add mod">
          <ac:chgData name="Deepkanwar Gill" userId="c39a41447ce49c03" providerId="LiveId" clId="{40E4D40D-89C3-4856-8233-B805032AE062}" dt="2025-10-31T05:22:39.954" v="4654" actId="571"/>
          <ac:spMkLst>
            <pc:docMk/>
            <pc:sldMk cId="0" sldId="265"/>
            <ac:spMk id="30" creationId="{3EC8F369-8647-CAA3-BD3B-0FA89B31FB85}"/>
          </ac:spMkLst>
        </pc:spChg>
        <pc:spChg chg="add mod">
          <ac:chgData name="Deepkanwar Gill" userId="c39a41447ce49c03" providerId="LiveId" clId="{40E4D40D-89C3-4856-8233-B805032AE062}" dt="2025-10-31T05:22:39.954" v="4654" actId="571"/>
          <ac:spMkLst>
            <pc:docMk/>
            <pc:sldMk cId="0" sldId="265"/>
            <ac:spMk id="31" creationId="{0BD82B36-493D-F2FD-4B4E-4B4DDA95EA0A}"/>
          </ac:spMkLst>
        </pc:spChg>
      </pc:sldChg>
      <pc:sldChg chg="addSp delSp modSp mod modTransition setBg delAnim modAnim">
        <pc:chgData name="Deepkanwar Gill" userId="c39a41447ce49c03" providerId="LiveId" clId="{40E4D40D-89C3-4856-8233-B805032AE062}" dt="2025-10-31T05:30:31.842" v="4770"/>
        <pc:sldMkLst>
          <pc:docMk/>
          <pc:sldMk cId="2603934761" sldId="267"/>
        </pc:sldMkLst>
        <pc:spChg chg="mod">
          <ac:chgData name="Deepkanwar Gill" userId="c39a41447ce49c03" providerId="LiveId" clId="{40E4D40D-89C3-4856-8233-B805032AE062}" dt="2025-10-23T08:51:26.284" v="1610" actId="1076"/>
          <ac:spMkLst>
            <pc:docMk/>
            <pc:sldMk cId="2603934761" sldId="267"/>
            <ac:spMk id="2" creationId="{137749DB-8ABD-CA52-8930-81BBDE013924}"/>
          </ac:spMkLst>
        </pc:spChg>
        <pc:spChg chg="mod">
          <ac:chgData name="Deepkanwar Gill" userId="c39a41447ce49c03" providerId="LiveId" clId="{40E4D40D-89C3-4856-8233-B805032AE062}" dt="2025-10-23T08:26:25.562" v="1302" actId="207"/>
          <ac:spMkLst>
            <pc:docMk/>
            <pc:sldMk cId="2603934761" sldId="267"/>
            <ac:spMk id="3" creationId="{1E1E15B5-8D6D-069D-2EE3-BB5A8CED366C}"/>
          </ac:spMkLst>
        </pc:spChg>
        <pc:spChg chg="mod">
          <ac:chgData name="Deepkanwar Gill" userId="c39a41447ce49c03" providerId="LiveId" clId="{40E4D40D-89C3-4856-8233-B805032AE062}" dt="2025-10-23T08:51:07.659" v="1607" actId="1076"/>
          <ac:spMkLst>
            <pc:docMk/>
            <pc:sldMk cId="2603934761" sldId="267"/>
            <ac:spMk id="28" creationId="{D5555B61-9F2D-2644-7D96-1D236D95ABD8}"/>
          </ac:spMkLst>
        </pc:spChg>
        <pc:spChg chg="mod">
          <ac:chgData name="Deepkanwar Gill" userId="c39a41447ce49c03" providerId="LiveId" clId="{40E4D40D-89C3-4856-8233-B805032AE062}" dt="2025-10-23T08:51:12.647" v="1608" actId="1076"/>
          <ac:spMkLst>
            <pc:docMk/>
            <pc:sldMk cId="2603934761" sldId="267"/>
            <ac:spMk id="30" creationId="{05E33469-2729-6D51-0A6E-6F463537B07A}"/>
          </ac:spMkLst>
        </pc:spChg>
        <pc:graphicFrameChg chg="add mod modGraphic">
          <ac:chgData name="Deepkanwar Gill" userId="c39a41447ce49c03" providerId="LiveId" clId="{40E4D40D-89C3-4856-8233-B805032AE062}" dt="2025-10-23T08:46:57.939" v="1569"/>
          <ac:graphicFrameMkLst>
            <pc:docMk/>
            <pc:sldMk cId="2603934761" sldId="267"/>
            <ac:graphicFrameMk id="4" creationId="{05634703-A2F8-5B85-D591-BE2BE04E776D}"/>
          </ac:graphicFrameMkLst>
        </pc:graphicFrameChg>
      </pc:sldChg>
      <pc:sldChg chg="addSp modSp mod modTransition modAnim">
        <pc:chgData name="Deepkanwar Gill" userId="c39a41447ce49c03" providerId="LiveId" clId="{40E4D40D-89C3-4856-8233-B805032AE062}" dt="2025-10-31T05:32:50.961" v="4792"/>
        <pc:sldMkLst>
          <pc:docMk/>
          <pc:sldMk cId="3232806172" sldId="269"/>
        </pc:sldMkLst>
        <pc:spChg chg="mod">
          <ac:chgData name="Deepkanwar Gill" userId="c39a41447ce49c03" providerId="LiveId" clId="{40E4D40D-89C3-4856-8233-B805032AE062}" dt="2025-10-26T16:42:24.924" v="4504" actId="3062"/>
          <ac:spMkLst>
            <pc:docMk/>
            <pc:sldMk cId="3232806172" sldId="269"/>
            <ac:spMk id="2" creationId="{7DECA940-EBEB-2F0A-A83D-B2BD2554C2D0}"/>
          </ac:spMkLst>
        </pc:spChg>
        <pc:spChg chg="add mod">
          <ac:chgData name="Deepkanwar Gill" userId="c39a41447ce49c03" providerId="LiveId" clId="{40E4D40D-89C3-4856-8233-B805032AE062}" dt="2025-10-26T16:42:50.649" v="4505" actId="3062"/>
          <ac:spMkLst>
            <pc:docMk/>
            <pc:sldMk cId="3232806172" sldId="269"/>
            <ac:spMk id="5" creationId="{1C836B18-898A-4687-C0AA-C1C226E020CE}"/>
          </ac:spMkLst>
        </pc:spChg>
        <pc:spChg chg="add mod">
          <ac:chgData name="Deepkanwar Gill" userId="c39a41447ce49c03" providerId="LiveId" clId="{40E4D40D-89C3-4856-8233-B805032AE062}" dt="2025-10-31T05:23:02.904" v="4680" actId="1076"/>
          <ac:spMkLst>
            <pc:docMk/>
            <pc:sldMk cId="3232806172" sldId="269"/>
            <ac:spMk id="6" creationId="{2928297A-01D2-3108-8FDA-6B3C5FA3DE6B}"/>
          </ac:spMkLst>
        </pc:spChg>
      </pc:sldChg>
      <pc:sldChg chg="modSp mod modTransition">
        <pc:chgData name="Deepkanwar Gill" userId="c39a41447ce49c03" providerId="LiveId" clId="{40E4D40D-89C3-4856-8233-B805032AE062}" dt="2025-10-31T05:32:02.221" v="4777"/>
        <pc:sldMkLst>
          <pc:docMk/>
          <pc:sldMk cId="0" sldId="270"/>
        </pc:sldMkLst>
        <pc:spChg chg="mod">
          <ac:chgData name="Deepkanwar Gill" userId="c39a41447ce49c03" providerId="LiveId" clId="{40E4D40D-89C3-4856-8233-B805032AE062}" dt="2025-10-24T07:35:23.571" v="1835" actId="113"/>
          <ac:spMkLst>
            <pc:docMk/>
            <pc:sldMk cId="0" sldId="270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37:06.140" v="1853" actId="255"/>
          <ac:spMkLst>
            <pc:docMk/>
            <pc:sldMk cId="0" sldId="270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37:02.132" v="1852" actId="255"/>
          <ac:spMkLst>
            <pc:docMk/>
            <pc:sldMk cId="0" sldId="270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36:57.551" v="1851" actId="255"/>
          <ac:spMkLst>
            <pc:docMk/>
            <pc:sldMk cId="0" sldId="270"/>
            <ac:spMk id="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36:43.556" v="1850" actId="255"/>
          <ac:spMkLst>
            <pc:docMk/>
            <pc:sldMk cId="0" sldId="270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39:53.513" v="1855" actId="255"/>
          <ac:spMkLst>
            <pc:docMk/>
            <pc:sldMk cId="0" sldId="270"/>
            <ac:spMk id="1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1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1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1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2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2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2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13.752" v="1856" actId="2711"/>
          <ac:spMkLst>
            <pc:docMk/>
            <pc:sldMk cId="0" sldId="270"/>
            <ac:spMk id="2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2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2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0:42.843" v="1858" actId="255"/>
          <ac:spMkLst>
            <pc:docMk/>
            <pc:sldMk cId="0" sldId="270"/>
            <ac:spMk id="2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7:43:12.878" v="1860" actId="255"/>
          <ac:spMkLst>
            <pc:docMk/>
            <pc:sldMk cId="0" sldId="270"/>
            <ac:spMk id="29" creationId="{00000000-0000-0000-0000-000000000000}"/>
          </ac:spMkLst>
        </pc:spChg>
      </pc:sldChg>
      <pc:sldChg chg="modSp mod modTransition">
        <pc:chgData name="Deepkanwar Gill" userId="c39a41447ce49c03" providerId="LiveId" clId="{40E4D40D-89C3-4856-8233-B805032AE062}" dt="2025-10-31T05:31:48.095" v="4772"/>
        <pc:sldMkLst>
          <pc:docMk/>
          <pc:sldMk cId="0" sldId="272"/>
        </pc:sldMkLst>
        <pc:spChg chg="mod">
          <ac:chgData name="Deepkanwar Gill" userId="c39a41447ce49c03" providerId="LiveId" clId="{40E4D40D-89C3-4856-8233-B805032AE062}" dt="2025-10-24T06:35:37.874" v="1693"/>
          <ac:spMkLst>
            <pc:docMk/>
            <pc:sldMk cId="0" sldId="272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5:32.489" v="1691"/>
          <ac:spMkLst>
            <pc:docMk/>
            <pc:sldMk cId="0" sldId="272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20:28.649" v="1633" actId="20577"/>
          <ac:spMkLst>
            <pc:docMk/>
            <pc:sldMk cId="0" sldId="272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5:35.403" v="1692"/>
          <ac:spMkLst>
            <pc:docMk/>
            <pc:sldMk cId="0" sldId="272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23:55.353" v="1645" actId="255"/>
          <ac:spMkLst>
            <pc:docMk/>
            <pc:sldMk cId="0" sldId="272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25:23.388" v="1650" actId="14100"/>
          <ac:spMkLst>
            <pc:docMk/>
            <pc:sldMk cId="0" sldId="272"/>
            <ac:spMk id="1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5:29.679" v="1690"/>
          <ac:spMkLst>
            <pc:docMk/>
            <pc:sldMk cId="0" sldId="272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25:18.799" v="1649" actId="1076"/>
          <ac:spMkLst>
            <pc:docMk/>
            <pc:sldMk cId="0" sldId="272"/>
            <ac:spMk id="12" creationId="{00000000-0000-0000-0000-000000000000}"/>
          </ac:spMkLst>
        </pc:spChg>
      </pc:sldChg>
      <pc:sldChg chg="modSp mod modTransition modAnim">
        <pc:chgData name="Deepkanwar Gill" userId="c39a41447ce49c03" providerId="LiveId" clId="{40E4D40D-89C3-4856-8233-B805032AE062}" dt="2025-10-31T05:31:54.181" v="4773"/>
        <pc:sldMkLst>
          <pc:docMk/>
          <pc:sldMk cId="0" sldId="273"/>
        </pc:sldMkLst>
        <pc:spChg chg="mod">
          <ac:chgData name="Deepkanwar Gill" userId="c39a41447ce49c03" providerId="LiveId" clId="{40E4D40D-89C3-4856-8233-B805032AE062}" dt="2025-10-24T06:35:08.312" v="1685"/>
          <ac:spMkLst>
            <pc:docMk/>
            <pc:sldMk cId="0" sldId="273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5:13.108" v="1686"/>
          <ac:spMkLst>
            <pc:docMk/>
            <pc:sldMk cId="0" sldId="273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4:20.497" v="1678" actId="255"/>
          <ac:spMkLst>
            <pc:docMk/>
            <pc:sldMk cId="0" sldId="273"/>
            <ac:spMk id="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5:17.065" v="1687"/>
          <ac:spMkLst>
            <pc:docMk/>
            <pc:sldMk cId="0" sldId="273"/>
            <ac:spMk id="10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3:11.876" v="1674" actId="1076"/>
          <ac:spMkLst>
            <pc:docMk/>
            <pc:sldMk cId="0" sldId="273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5:20.714" v="1688"/>
          <ac:spMkLst>
            <pc:docMk/>
            <pc:sldMk cId="0" sldId="273"/>
            <ac:spMk id="1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0:40.730" v="1662" actId="255"/>
          <ac:spMkLst>
            <pc:docMk/>
            <pc:sldMk cId="0" sldId="273"/>
            <ac:spMk id="1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35:24.336" v="1689"/>
          <ac:spMkLst>
            <pc:docMk/>
            <pc:sldMk cId="0" sldId="273"/>
            <ac:spMk id="1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4T06:28:53.891" v="1658" actId="255"/>
          <ac:spMkLst>
            <pc:docMk/>
            <pc:sldMk cId="0" sldId="273"/>
            <ac:spMk id="19" creationId="{00000000-0000-0000-0000-000000000000}"/>
          </ac:spMkLst>
        </pc:spChg>
      </pc:sldChg>
      <pc:sldChg chg="addSp delSp modSp mod modTransition delAnim">
        <pc:chgData name="Deepkanwar Gill" userId="c39a41447ce49c03" providerId="LiveId" clId="{40E4D40D-89C3-4856-8233-B805032AE062}" dt="2025-10-31T05:32:06.688" v="4778"/>
        <pc:sldMkLst>
          <pc:docMk/>
          <pc:sldMk cId="0" sldId="274"/>
        </pc:sldMkLst>
        <pc:spChg chg="mod">
          <ac:chgData name="Deepkanwar Gill" userId="c39a41447ce49c03" providerId="LiveId" clId="{40E4D40D-89C3-4856-8233-B805032AE062}" dt="2025-10-25T06:37:03.029" v="1888" actId="1076"/>
          <ac:spMkLst>
            <pc:docMk/>
            <pc:sldMk cId="0" sldId="274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5T06:37:51.181" v="1915" actId="403"/>
          <ac:spMkLst>
            <pc:docMk/>
            <pc:sldMk cId="0" sldId="274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5T07:00:42.674" v="1935" actId="403"/>
          <ac:spMkLst>
            <pc:docMk/>
            <pc:sldMk cId="0" sldId="274"/>
            <ac:spMk id="10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25T06:37:41.112" v="1910" actId="20577"/>
          <ac:spMkLst>
            <pc:docMk/>
            <pc:sldMk cId="0" sldId="274"/>
            <ac:spMk id="18" creationId="{C8B48933-E31C-652B-70A8-148BF612DBF4}"/>
          </ac:spMkLst>
        </pc:spChg>
        <pc:spChg chg="add mod">
          <ac:chgData name="Deepkanwar Gill" userId="c39a41447ce49c03" providerId="LiveId" clId="{40E4D40D-89C3-4856-8233-B805032AE062}" dt="2025-10-25T07:01:48.061" v="1944"/>
          <ac:spMkLst>
            <pc:docMk/>
            <pc:sldMk cId="0" sldId="274"/>
            <ac:spMk id="22" creationId="{DDCB5CBD-24F0-7CBA-63C2-04528A8067DD}"/>
          </ac:spMkLst>
        </pc:spChg>
      </pc:sldChg>
      <pc:sldChg chg="modSp mod modTransition modAnim">
        <pc:chgData name="Deepkanwar Gill" userId="c39a41447ce49c03" providerId="LiveId" clId="{40E4D40D-89C3-4856-8233-B805032AE062}" dt="2025-10-31T05:32:11.437" v="4779"/>
        <pc:sldMkLst>
          <pc:docMk/>
          <pc:sldMk cId="0" sldId="275"/>
        </pc:sldMkLst>
        <pc:spChg chg="mod">
          <ac:chgData name="Deepkanwar Gill" userId="c39a41447ce49c03" providerId="LiveId" clId="{40E4D40D-89C3-4856-8233-B805032AE062}" dt="2025-10-26T11:45:04.382" v="2004" actId="1076"/>
          <ac:spMkLst>
            <pc:docMk/>
            <pc:sldMk cId="0" sldId="275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44:35.399" v="1990" actId="1076"/>
          <ac:spMkLst>
            <pc:docMk/>
            <pc:sldMk cId="0" sldId="275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44:29.663" v="1989" actId="1076"/>
          <ac:spMkLst>
            <pc:docMk/>
            <pc:sldMk cId="0" sldId="275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44:38.896" v="1992" actId="1076"/>
          <ac:spMkLst>
            <pc:docMk/>
            <pc:sldMk cId="0" sldId="275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1:44:24.153" v="1988" actId="1076"/>
          <ac:spMkLst>
            <pc:docMk/>
            <pc:sldMk cId="0" sldId="275"/>
            <ac:spMk id="6" creationId="{00000000-0000-0000-0000-000000000000}"/>
          </ac:spMkLst>
        </pc:spChg>
      </pc:sldChg>
      <pc:sldChg chg="modSp mod modTransition">
        <pc:chgData name="Deepkanwar Gill" userId="c39a41447ce49c03" providerId="LiveId" clId="{40E4D40D-89C3-4856-8233-B805032AE062}" dt="2025-10-31T05:32:17.685" v="4782"/>
        <pc:sldMkLst>
          <pc:docMk/>
          <pc:sldMk cId="0" sldId="276"/>
        </pc:sldMkLst>
        <pc:spChg chg="mod">
          <ac:chgData name="Deepkanwar Gill" userId="c39a41447ce49c03" providerId="LiveId" clId="{40E4D40D-89C3-4856-8233-B805032AE062}" dt="2025-10-26T12:16:41.104" v="2347" actId="20577"/>
          <ac:spMkLst>
            <pc:docMk/>
            <pc:sldMk cId="0" sldId="276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39:09.741" v="2352"/>
          <ac:spMkLst>
            <pc:docMk/>
            <pc:sldMk cId="0" sldId="276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45:34.866" v="2386" actId="113"/>
          <ac:spMkLst>
            <pc:docMk/>
            <pc:sldMk cId="0" sldId="276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40:22.102" v="2356" actId="113"/>
          <ac:spMkLst>
            <pc:docMk/>
            <pc:sldMk cId="0" sldId="276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45:52.166" v="2392" actId="404"/>
          <ac:spMkLst>
            <pc:docMk/>
            <pc:sldMk cId="0" sldId="276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45:11.530" v="2378" actId="403"/>
          <ac:spMkLst>
            <pc:docMk/>
            <pc:sldMk cId="0" sldId="276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46:08.966" v="2396"/>
          <ac:spMkLst>
            <pc:docMk/>
            <pc:sldMk cId="0" sldId="276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41:58.855" v="2358" actId="403"/>
          <ac:spMkLst>
            <pc:docMk/>
            <pc:sldMk cId="0" sldId="276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44:09.317" v="2376" actId="14100"/>
          <ac:spMkLst>
            <pc:docMk/>
            <pc:sldMk cId="0" sldId="276"/>
            <ac:spMk id="1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46:26.038" v="2400"/>
          <ac:spMkLst>
            <pc:docMk/>
            <pc:sldMk cId="0" sldId="276"/>
            <ac:spMk id="1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44:00.879" v="2375" actId="20577"/>
          <ac:spMkLst>
            <pc:docMk/>
            <pc:sldMk cId="0" sldId="276"/>
            <ac:spMk id="15" creationId="{00000000-0000-0000-0000-000000000000}"/>
          </ac:spMkLst>
        </pc:spChg>
      </pc:sldChg>
      <pc:sldChg chg="addSp modSp mod modTransition modAnim">
        <pc:chgData name="Deepkanwar Gill" userId="c39a41447ce49c03" providerId="LiveId" clId="{40E4D40D-89C3-4856-8233-B805032AE062}" dt="2025-10-31T05:32:20.521" v="4783"/>
        <pc:sldMkLst>
          <pc:docMk/>
          <pc:sldMk cId="0" sldId="277"/>
        </pc:sldMkLst>
        <pc:spChg chg="mod">
          <ac:chgData name="Deepkanwar Gill" userId="c39a41447ce49c03" providerId="LiveId" clId="{40E4D40D-89C3-4856-8233-B805032AE062}" dt="2025-10-26T13:47:04.253" v="2420" actId="1076"/>
          <ac:spMkLst>
            <pc:docMk/>
            <pc:sldMk cId="0" sldId="277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53:50.472" v="2429" actId="1076"/>
          <ac:spMkLst>
            <pc:docMk/>
            <pc:sldMk cId="0" sldId="277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3:53:52.781" v="2430" actId="20577"/>
          <ac:spMkLst>
            <pc:docMk/>
            <pc:sldMk cId="0" sldId="277"/>
            <ac:spMk id="5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26T13:55:39.983" v="2432" actId="1076"/>
          <ac:spMkLst>
            <pc:docMk/>
            <pc:sldMk cId="0" sldId="277"/>
            <ac:spMk id="6" creationId="{7DECF0FD-CF0A-CEF9-C267-3B07A2952191}"/>
          </ac:spMkLst>
        </pc:spChg>
      </pc:sldChg>
      <pc:sldChg chg="modSp mod modTransition modAnim">
        <pc:chgData name="Deepkanwar Gill" userId="c39a41447ce49c03" providerId="LiveId" clId="{40E4D40D-89C3-4856-8233-B805032AE062}" dt="2025-10-31T05:32:24.919" v="4785"/>
        <pc:sldMkLst>
          <pc:docMk/>
          <pc:sldMk cId="0" sldId="278"/>
        </pc:sldMkLst>
        <pc:spChg chg="mod">
          <ac:chgData name="Deepkanwar Gill" userId="c39a41447ce49c03" providerId="LiveId" clId="{40E4D40D-89C3-4856-8233-B805032AE062}" dt="2025-10-26T15:19:47.345" v="3099"/>
          <ac:spMkLst>
            <pc:docMk/>
            <pc:sldMk cId="0" sldId="278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21:06.319" v="3103" actId="404"/>
          <ac:spMkLst>
            <pc:docMk/>
            <pc:sldMk cId="0" sldId="278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28:31.617" v="3154"/>
          <ac:spMkLst>
            <pc:docMk/>
            <pc:sldMk cId="0" sldId="278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22:15.842" v="3104"/>
          <ac:spMkLst>
            <pc:docMk/>
            <pc:sldMk cId="0" sldId="278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28:31.617" v="3154"/>
          <ac:spMkLst>
            <pc:docMk/>
            <pc:sldMk cId="0" sldId="278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25:47.689" v="3105"/>
          <ac:spMkLst>
            <pc:docMk/>
            <pc:sldMk cId="0" sldId="278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28:31.617" v="3154"/>
          <ac:spMkLst>
            <pc:docMk/>
            <pc:sldMk cId="0" sldId="278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26:42.683" v="3107"/>
          <ac:spMkLst>
            <pc:docMk/>
            <pc:sldMk cId="0" sldId="278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28:31.617" v="3154"/>
          <ac:spMkLst>
            <pc:docMk/>
            <pc:sldMk cId="0" sldId="278"/>
            <ac:spMk id="1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27:42.393" v="3108"/>
          <ac:spMkLst>
            <pc:docMk/>
            <pc:sldMk cId="0" sldId="278"/>
            <ac:spMk id="15" creationId="{00000000-0000-0000-0000-000000000000}"/>
          </ac:spMkLst>
        </pc:spChg>
      </pc:sldChg>
      <pc:sldChg chg="del modTransition">
        <pc:chgData name="Deepkanwar Gill" userId="c39a41447ce49c03" providerId="LiveId" clId="{40E4D40D-89C3-4856-8233-B805032AE062}" dt="2025-10-26T15:28:42.632" v="3155" actId="47"/>
        <pc:sldMkLst>
          <pc:docMk/>
          <pc:sldMk cId="0" sldId="279"/>
        </pc:sldMkLst>
      </pc:sldChg>
      <pc:sldChg chg="addSp modSp mod modTransition modAnim">
        <pc:chgData name="Deepkanwar Gill" userId="c39a41447ce49c03" providerId="LiveId" clId="{40E4D40D-89C3-4856-8233-B805032AE062}" dt="2025-10-31T05:30:31.842" v="4770"/>
        <pc:sldMkLst>
          <pc:docMk/>
          <pc:sldMk cId="0" sldId="280"/>
        </pc:sldMkLst>
        <pc:spChg chg="mod">
          <ac:chgData name="Deepkanwar Gill" userId="c39a41447ce49c03" providerId="LiveId" clId="{40E4D40D-89C3-4856-8233-B805032AE062}" dt="2025-10-26T15:37:31.872" v="3307" actId="403"/>
          <ac:spMkLst>
            <pc:docMk/>
            <pc:sldMk cId="0" sldId="280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33:33.049" v="3225"/>
          <ac:spMkLst>
            <pc:docMk/>
            <pc:sldMk cId="0" sldId="280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35:49.534" v="3280" actId="113"/>
          <ac:spMkLst>
            <pc:docMk/>
            <pc:sldMk cId="0" sldId="280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34:26.069" v="3275" actId="115"/>
          <ac:spMkLst>
            <pc:docMk/>
            <pc:sldMk cId="0" sldId="280"/>
            <ac:spMk id="7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35:40.432" v="3278" actId="113"/>
          <ac:spMkLst>
            <pc:docMk/>
            <pc:sldMk cId="0" sldId="280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36:04.115" v="3301" actId="113"/>
          <ac:spMkLst>
            <pc:docMk/>
            <pc:sldMk cId="0" sldId="280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37:17.307" v="3304" actId="113"/>
          <ac:spMkLst>
            <pc:docMk/>
            <pc:sldMk cId="0" sldId="280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34:00.253" v="3250" actId="403"/>
          <ac:spMkLst>
            <pc:docMk/>
            <pc:sldMk cId="0" sldId="280"/>
            <ac:spMk id="1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35:46.657" v="3279" actId="113"/>
          <ac:spMkLst>
            <pc:docMk/>
            <pc:sldMk cId="0" sldId="280"/>
            <ac:spMk id="16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31T05:17:16.785" v="4576" actId="571"/>
          <ac:spMkLst>
            <pc:docMk/>
            <pc:sldMk cId="0" sldId="280"/>
            <ac:spMk id="19" creationId="{27BBCB10-2D19-1883-706E-62ED59CCD08F}"/>
          </ac:spMkLst>
        </pc:spChg>
      </pc:sldChg>
      <pc:sldChg chg="addSp delSp modSp mod modTransition modAnim">
        <pc:chgData name="Deepkanwar Gill" userId="c39a41447ce49c03" providerId="LiveId" clId="{40E4D40D-89C3-4856-8233-B805032AE062}" dt="2025-10-31T05:32:34.640" v="4787"/>
        <pc:sldMkLst>
          <pc:docMk/>
          <pc:sldMk cId="0" sldId="281"/>
        </pc:sldMkLst>
        <pc:spChg chg="mod">
          <ac:chgData name="Deepkanwar Gill" userId="c39a41447ce49c03" providerId="LiveId" clId="{40E4D40D-89C3-4856-8233-B805032AE062}" dt="2025-10-31T05:28:15.530" v="4705" actId="1076"/>
          <ac:spMkLst>
            <pc:docMk/>
            <pc:sldMk cId="0" sldId="281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7:11.490" v="3677" actId="2711"/>
          <ac:spMkLst>
            <pc:docMk/>
            <pc:sldMk cId="0" sldId="281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7:56.684" v="3710"/>
          <ac:spMkLst>
            <pc:docMk/>
            <pc:sldMk cId="0" sldId="281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8:43.833" v="3711"/>
          <ac:spMkLst>
            <pc:docMk/>
            <pc:sldMk cId="0" sldId="281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7:56.684" v="3710"/>
          <ac:spMkLst>
            <pc:docMk/>
            <pc:sldMk cId="0" sldId="281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50:13.394" v="3712"/>
          <ac:spMkLst>
            <pc:docMk/>
            <pc:sldMk cId="0" sldId="281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7:56.684" v="3710"/>
          <ac:spMkLst>
            <pc:docMk/>
            <pc:sldMk cId="0" sldId="281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51:19.042" v="3713"/>
          <ac:spMkLst>
            <pc:docMk/>
            <pc:sldMk cId="0" sldId="281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47:56.684" v="3710"/>
          <ac:spMkLst>
            <pc:docMk/>
            <pc:sldMk cId="0" sldId="281"/>
            <ac:spMk id="1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52:00.340" v="3714"/>
          <ac:spMkLst>
            <pc:docMk/>
            <pc:sldMk cId="0" sldId="281"/>
            <ac:spMk id="15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31T05:18:53.675" v="4600" actId="571"/>
          <ac:spMkLst>
            <pc:docMk/>
            <pc:sldMk cId="0" sldId="281"/>
            <ac:spMk id="16" creationId="{4DDC8D6E-0AC7-E686-675E-25B00170361E}"/>
          </ac:spMkLst>
        </pc:spChg>
        <pc:spChg chg="add mod">
          <ac:chgData name="Deepkanwar Gill" userId="c39a41447ce49c03" providerId="LiveId" clId="{40E4D40D-89C3-4856-8233-B805032AE062}" dt="2025-10-31T05:18:53.675" v="4600" actId="571"/>
          <ac:spMkLst>
            <pc:docMk/>
            <pc:sldMk cId="0" sldId="281"/>
            <ac:spMk id="18" creationId="{041F318B-4E86-410F-522A-52F2C49AD3D0}"/>
          </ac:spMkLst>
        </pc:spChg>
        <pc:picChg chg="del">
          <ac:chgData name="Deepkanwar Gill" userId="c39a41447ce49c03" providerId="LiveId" clId="{40E4D40D-89C3-4856-8233-B805032AE062}" dt="2025-10-31T05:27:56.527" v="4701" actId="478"/>
          <ac:picMkLst>
            <pc:docMk/>
            <pc:sldMk cId="0" sldId="281"/>
            <ac:picMk id="2" creationId="{00000000-0000-0000-0000-000000000000}"/>
          </ac:picMkLst>
        </pc:picChg>
        <pc:picChg chg="del mod">
          <ac:chgData name="Deepkanwar Gill" userId="c39a41447ce49c03" providerId="LiveId" clId="{40E4D40D-89C3-4856-8233-B805032AE062}" dt="2025-10-31T05:27:55.601" v="4700" actId="478"/>
          <ac:picMkLst>
            <pc:docMk/>
            <pc:sldMk cId="0" sldId="281"/>
            <ac:picMk id="17" creationId="{923AD96F-6D84-338E-1E7E-EE1A30C25E24}"/>
          </ac:picMkLst>
        </pc:picChg>
        <pc:picChg chg="add mod">
          <ac:chgData name="Deepkanwar Gill" userId="c39a41447ce49c03" providerId="LiveId" clId="{40E4D40D-89C3-4856-8233-B805032AE062}" dt="2025-10-31T05:28:11.273" v="4704" actId="14100"/>
          <ac:picMkLst>
            <pc:docMk/>
            <pc:sldMk cId="0" sldId="281"/>
            <ac:picMk id="20" creationId="{7014E8BA-2D36-00D8-423E-2691B0467038}"/>
          </ac:picMkLst>
        </pc:picChg>
      </pc:sldChg>
      <pc:sldChg chg="addSp delSp modSp mod modTransition delAnim modAnim">
        <pc:chgData name="Deepkanwar Gill" userId="c39a41447ce49c03" providerId="LiveId" clId="{40E4D40D-89C3-4856-8233-B805032AE062}" dt="2025-10-31T05:32:36.953" v="4788"/>
        <pc:sldMkLst>
          <pc:docMk/>
          <pc:sldMk cId="0" sldId="282"/>
        </pc:sldMkLst>
        <pc:spChg chg="mod">
          <ac:chgData name="Deepkanwar Gill" userId="c39a41447ce49c03" providerId="LiveId" clId="{40E4D40D-89C3-4856-8233-B805032AE062}" dt="2025-10-26T16:00:44.752" v="3884"/>
          <ac:spMkLst>
            <pc:docMk/>
            <pc:sldMk cId="0" sldId="282"/>
            <ac:spMk id="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54:26.238" v="3750" actId="255"/>
          <ac:spMkLst>
            <pc:docMk/>
            <pc:sldMk cId="0" sldId="282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31T05:20:00.358" v="4618" actId="1076"/>
          <ac:spMkLst>
            <pc:docMk/>
            <pc:sldMk cId="0" sldId="282"/>
            <ac:spMk id="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00:35.181" v="3883" actId="20577"/>
          <ac:spMkLst>
            <pc:docMk/>
            <pc:sldMk cId="0" sldId="282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57:51.727" v="3828"/>
          <ac:spMkLst>
            <pc:docMk/>
            <pc:sldMk cId="0" sldId="282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57:16.356" v="3786" actId="404"/>
          <ac:spMkLst>
            <pc:docMk/>
            <pc:sldMk cId="0" sldId="282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59:01.239" v="3854"/>
          <ac:spMkLst>
            <pc:docMk/>
            <pc:sldMk cId="0" sldId="282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58:46.269" v="3829"/>
          <ac:spMkLst>
            <pc:docMk/>
            <pc:sldMk cId="0" sldId="282"/>
            <ac:spMk id="1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5:57:37.090" v="3806" actId="404"/>
          <ac:spMkLst>
            <pc:docMk/>
            <pc:sldMk cId="0" sldId="282"/>
            <ac:spMk id="1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00:03.094" v="3856" actId="14100"/>
          <ac:spMkLst>
            <pc:docMk/>
            <pc:sldMk cId="0" sldId="282"/>
            <ac:spMk id="17" creationId="{00000000-0000-0000-0000-000000000000}"/>
          </ac:spMkLst>
        </pc:spChg>
        <pc:spChg chg="add mod">
          <ac:chgData name="Deepkanwar Gill" userId="c39a41447ce49c03" providerId="LiveId" clId="{40E4D40D-89C3-4856-8233-B805032AE062}" dt="2025-10-31T05:19:31.085" v="4607" actId="571"/>
          <ac:spMkLst>
            <pc:docMk/>
            <pc:sldMk cId="0" sldId="282"/>
            <ac:spMk id="20" creationId="{1F420DD7-7D78-52D1-D374-AF956B1476F2}"/>
          </ac:spMkLst>
        </pc:spChg>
        <pc:spChg chg="add mod">
          <ac:chgData name="Deepkanwar Gill" userId="c39a41447ce49c03" providerId="LiveId" clId="{40E4D40D-89C3-4856-8233-B805032AE062}" dt="2025-10-31T05:19:40.514" v="4611" actId="571"/>
          <ac:spMkLst>
            <pc:docMk/>
            <pc:sldMk cId="0" sldId="282"/>
            <ac:spMk id="21" creationId="{CAA3D8E2-1076-AF88-A7D0-802CACAC457A}"/>
          </ac:spMkLst>
        </pc:spChg>
        <pc:spChg chg="add mod">
          <ac:chgData name="Deepkanwar Gill" userId="c39a41447ce49c03" providerId="LiveId" clId="{40E4D40D-89C3-4856-8233-B805032AE062}" dt="2025-10-31T05:19:40.514" v="4611" actId="571"/>
          <ac:spMkLst>
            <pc:docMk/>
            <pc:sldMk cId="0" sldId="282"/>
            <ac:spMk id="22" creationId="{334B6DF3-EAF0-4CAC-4A3E-3E2E188393CE}"/>
          </ac:spMkLst>
        </pc:spChg>
        <pc:spChg chg="add del mod">
          <ac:chgData name="Deepkanwar Gill" userId="c39a41447ce49c03" providerId="LiveId" clId="{40E4D40D-89C3-4856-8233-B805032AE062}" dt="2025-10-31T05:19:53.268" v="4615" actId="478"/>
          <ac:spMkLst>
            <pc:docMk/>
            <pc:sldMk cId="0" sldId="282"/>
            <ac:spMk id="23" creationId="{EE7AA982-7B4A-43BE-D455-9FF540455358}"/>
          </ac:spMkLst>
        </pc:spChg>
        <pc:spChg chg="add del mod">
          <ac:chgData name="Deepkanwar Gill" userId="c39a41447ce49c03" providerId="LiveId" clId="{40E4D40D-89C3-4856-8233-B805032AE062}" dt="2025-10-31T05:19:56.689" v="4617" actId="478"/>
          <ac:spMkLst>
            <pc:docMk/>
            <pc:sldMk cId="0" sldId="282"/>
            <ac:spMk id="24" creationId="{9AE0E10A-4998-F643-DBCD-C7B4305EB209}"/>
          </ac:spMkLst>
        </pc:spChg>
        <pc:spChg chg="add mod">
          <ac:chgData name="Deepkanwar Gill" userId="c39a41447ce49c03" providerId="LiveId" clId="{40E4D40D-89C3-4856-8233-B805032AE062}" dt="2025-10-31T05:19:42.383" v="4612" actId="571"/>
          <ac:spMkLst>
            <pc:docMk/>
            <pc:sldMk cId="0" sldId="282"/>
            <ac:spMk id="25" creationId="{57385910-66BB-E058-78D2-1CE7828DF174}"/>
          </ac:spMkLst>
        </pc:spChg>
        <pc:spChg chg="add mod">
          <ac:chgData name="Deepkanwar Gill" userId="c39a41447ce49c03" providerId="LiveId" clId="{40E4D40D-89C3-4856-8233-B805032AE062}" dt="2025-10-31T05:20:03.286" v="4620" actId="571"/>
          <ac:spMkLst>
            <pc:docMk/>
            <pc:sldMk cId="0" sldId="282"/>
            <ac:spMk id="26" creationId="{7C12674D-ABD2-F44F-FE22-EFECBDAFB9F1}"/>
          </ac:spMkLst>
        </pc:spChg>
        <pc:spChg chg="add mod">
          <ac:chgData name="Deepkanwar Gill" userId="c39a41447ce49c03" providerId="LiveId" clId="{40E4D40D-89C3-4856-8233-B805032AE062}" dt="2025-10-31T05:20:03.286" v="4620" actId="571"/>
          <ac:spMkLst>
            <pc:docMk/>
            <pc:sldMk cId="0" sldId="282"/>
            <ac:spMk id="27" creationId="{03218CFF-54B9-E14C-7D7C-4DF8F42456C6}"/>
          </ac:spMkLst>
        </pc:spChg>
      </pc:sldChg>
      <pc:sldChg chg="addSp delSp modSp mod modTransition modAnim">
        <pc:chgData name="Deepkanwar Gill" userId="c39a41447ce49c03" providerId="LiveId" clId="{40E4D40D-89C3-4856-8233-B805032AE062}" dt="2025-10-31T05:32:39.263" v="4789"/>
        <pc:sldMkLst>
          <pc:docMk/>
          <pc:sldMk cId="0" sldId="283"/>
        </pc:sldMkLst>
        <pc:spChg chg="mod">
          <ac:chgData name="Deepkanwar Gill" userId="c39a41447ce49c03" providerId="LiveId" clId="{40E4D40D-89C3-4856-8233-B805032AE062}" dt="2025-10-26T16:21:02.410" v="4018"/>
          <ac:spMkLst>
            <pc:docMk/>
            <pc:sldMk cId="0" sldId="283"/>
            <ac:spMk id="3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2:32.970" v="4047"/>
          <ac:spMkLst>
            <pc:docMk/>
            <pc:sldMk cId="0" sldId="283"/>
            <ac:spMk id="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14:27.342" v="3951"/>
          <ac:spMkLst>
            <pc:docMk/>
            <pc:sldMk cId="0" sldId="283"/>
            <ac:spMk id="6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2:29.885" v="4046"/>
          <ac:spMkLst>
            <pc:docMk/>
            <pc:sldMk cId="0" sldId="283"/>
            <ac:spMk id="8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15:52.300" v="3969"/>
          <ac:spMkLst>
            <pc:docMk/>
            <pc:sldMk cId="0" sldId="283"/>
            <ac:spMk id="9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2:36.184" v="4048"/>
          <ac:spMkLst>
            <pc:docMk/>
            <pc:sldMk cId="0" sldId="283"/>
            <ac:spMk id="11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18:07.669" v="3989" actId="14100"/>
          <ac:spMkLst>
            <pc:docMk/>
            <pc:sldMk cId="0" sldId="283"/>
            <ac:spMk id="12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2:39.042" v="4049"/>
          <ac:spMkLst>
            <pc:docMk/>
            <pc:sldMk cId="0" sldId="283"/>
            <ac:spMk id="14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19:42.676" v="4011" actId="14100"/>
          <ac:spMkLst>
            <pc:docMk/>
            <pc:sldMk cId="0" sldId="283"/>
            <ac:spMk id="15" creationId="{00000000-0000-0000-0000-000000000000}"/>
          </ac:spMkLst>
        </pc:spChg>
        <pc:spChg chg="mod">
          <ac:chgData name="Deepkanwar Gill" userId="c39a41447ce49c03" providerId="LiveId" clId="{40E4D40D-89C3-4856-8233-B805032AE062}" dt="2025-10-26T16:20:59.377" v="4017"/>
          <ac:spMkLst>
            <pc:docMk/>
            <pc:sldMk cId="0" sldId="283"/>
            <ac:spMk id="16" creationId="{00000000-0000-0000-0000-000000000000}"/>
          </ac:spMkLst>
        </pc:spChg>
        <pc:picChg chg="add mod">
          <ac:chgData name="Deepkanwar Gill" userId="c39a41447ce49c03" providerId="LiveId" clId="{40E4D40D-89C3-4856-8233-B805032AE062}" dt="2025-10-26T16:07:26.364" v="3926" actId="14100"/>
          <ac:picMkLst>
            <pc:docMk/>
            <pc:sldMk cId="0" sldId="283"/>
            <ac:picMk id="18" creationId="{5C87FB47-5453-964F-E1E5-B38AB710DE05}"/>
          </ac:picMkLst>
        </pc:picChg>
        <pc:cxnChg chg="add mod">
          <ac:chgData name="Deepkanwar Gill" userId="c39a41447ce49c03" providerId="LiveId" clId="{40E4D40D-89C3-4856-8233-B805032AE062}" dt="2025-10-26T16:22:07.559" v="4043" actId="1037"/>
          <ac:cxnSpMkLst>
            <pc:docMk/>
            <pc:sldMk cId="0" sldId="283"/>
            <ac:cxnSpMk id="20" creationId="{4D61EE23-350F-DBBC-3CD5-D5B050AB8B78}"/>
          </ac:cxnSpMkLst>
        </pc:cxnChg>
        <pc:cxnChg chg="add mod">
          <ac:chgData name="Deepkanwar Gill" userId="c39a41447ce49c03" providerId="LiveId" clId="{40E4D40D-89C3-4856-8233-B805032AE062}" dt="2025-10-26T16:22:04.090" v="4041" actId="1037"/>
          <ac:cxnSpMkLst>
            <pc:docMk/>
            <pc:sldMk cId="0" sldId="283"/>
            <ac:cxnSpMk id="21" creationId="{8AF78A1F-4FEE-EA51-B226-143FDBC6B494}"/>
          </ac:cxnSpMkLst>
        </pc:cxnChg>
        <pc:cxnChg chg="add mod">
          <ac:chgData name="Deepkanwar Gill" userId="c39a41447ce49c03" providerId="LiveId" clId="{40E4D40D-89C3-4856-8233-B805032AE062}" dt="2025-10-26T16:21:58.969" v="4035" actId="1037"/>
          <ac:cxnSpMkLst>
            <pc:docMk/>
            <pc:sldMk cId="0" sldId="283"/>
            <ac:cxnSpMk id="22" creationId="{F5A12A56-AEC4-4913-1DF8-28B6F88CFFE0}"/>
          </ac:cxnSpMkLst>
        </pc:cxnChg>
        <pc:cxnChg chg="add mod">
          <ac:chgData name="Deepkanwar Gill" userId="c39a41447ce49c03" providerId="LiveId" clId="{40E4D40D-89C3-4856-8233-B805032AE062}" dt="2025-10-26T16:21:52.819" v="4031" actId="1076"/>
          <ac:cxnSpMkLst>
            <pc:docMk/>
            <pc:sldMk cId="0" sldId="283"/>
            <ac:cxnSpMk id="23" creationId="{129C0958-160A-A997-23AB-3A18577C2711}"/>
          </ac:cxnSpMkLst>
        </pc:cxnChg>
      </pc:sldChg>
      <pc:sldChg chg="new del">
        <pc:chgData name="Deepkanwar Gill" userId="c39a41447ce49c03" providerId="LiveId" clId="{40E4D40D-89C3-4856-8233-B805032AE062}" dt="2025-10-26T15:12:48.067" v="2549" actId="680"/>
        <pc:sldMkLst>
          <pc:docMk/>
          <pc:sldMk cId="1399936320" sldId="284"/>
        </pc:sldMkLst>
      </pc:sldChg>
      <pc:sldMasterChg chg="modTransition setBg modSldLayout">
        <pc:chgData name="Deepkanwar Gill" userId="c39a41447ce49c03" providerId="LiveId" clId="{40E4D40D-89C3-4856-8233-B805032AE062}" dt="2025-10-31T05:30:31.842" v="4770"/>
        <pc:sldMasterMkLst>
          <pc:docMk/>
          <pc:sldMasterMk cId="2627728360" sldId="2147483661"/>
        </pc:sldMasterMkLst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1641506605" sldId="2147483662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4155954428" sldId="2147483663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485495074" sldId="2147483664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1530329273" sldId="2147483665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537261391" sldId="2147483666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1251037779" sldId="2147483667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158947421" sldId="2147483668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3924833223" sldId="2147483669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1870861298" sldId="2147483670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596887555" sldId="2147483671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233373138" sldId="2147483672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2998985841" sldId="2147483673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475335595" sldId="2147483674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1821786677" sldId="2147483675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4284415795" sldId="2147483676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110551202" sldId="2147483677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3471067754" sldId="2147483678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981666967" sldId="2147483679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1288540501" sldId="2147483680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789465656" sldId="2147483681"/>
          </pc:sldLayoutMkLst>
        </pc:sldLayoutChg>
        <pc:sldLayoutChg chg="modTransition setBg">
          <pc:chgData name="Deepkanwar Gill" userId="c39a41447ce49c03" providerId="LiveId" clId="{40E4D40D-89C3-4856-8233-B805032AE062}" dt="2025-10-31T05:30:31.842" v="4770"/>
          <pc:sldLayoutMkLst>
            <pc:docMk/>
            <pc:sldMasterMk cId="2627728360" sldId="2147483661"/>
            <pc:sldLayoutMk cId="4227076694" sldId="214748368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CD21CE-ECBE-473F-8807-FCA89009CBE3}" type="doc">
      <dgm:prSet loTypeId="urn:microsoft.com/office/officeart/2011/layout/InterconnectedBlockProcess" loCatId="officeonlin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4B33FFD-0295-495B-B49E-6BC424F99EAB}">
      <dgm:prSet phldrT="[Text]" phldr="0"/>
      <dgm:spPr/>
      <dgm:t>
        <a:bodyPr/>
        <a:lstStyle/>
        <a:p>
          <a:r>
            <a:rPr lang="en-US" dirty="0"/>
            <a:t>Project</a:t>
          </a:r>
        </a:p>
      </dgm:t>
    </dgm:pt>
    <dgm:pt modelId="{748BEE10-731A-4E15-A68F-670D585BA627}" type="parTrans" cxnId="{182EA467-C954-4927-8659-D625FF786376}">
      <dgm:prSet/>
      <dgm:spPr/>
      <dgm:t>
        <a:bodyPr/>
        <a:lstStyle/>
        <a:p>
          <a:endParaRPr lang="en-IN"/>
        </a:p>
      </dgm:t>
    </dgm:pt>
    <dgm:pt modelId="{77CE5796-BBF7-4406-8C07-03076239BC32}" type="sibTrans" cxnId="{182EA467-C954-4927-8659-D625FF786376}">
      <dgm:prSet/>
      <dgm:spPr/>
      <dgm:t>
        <a:bodyPr/>
        <a:lstStyle/>
        <a:p>
          <a:endParaRPr lang="en-IN"/>
        </a:p>
      </dgm:t>
    </dgm:pt>
    <dgm:pt modelId="{136C2E89-2D55-43BA-A98D-210461CA12B1}">
      <dgm:prSet phldrT="[Text]" phldr="0" custT="1"/>
      <dgm:spPr/>
      <dgm:t>
        <a:bodyPr/>
        <a:lstStyle/>
        <a:p>
          <a:r>
            <a:rPr lang="en-US" sz="2800" dirty="0"/>
            <a:t>Project on cars elite auto</a:t>
          </a:r>
        </a:p>
      </dgm:t>
    </dgm:pt>
    <dgm:pt modelId="{0363715F-134F-4574-8135-84FC5DD8DFE9}" type="parTrans" cxnId="{48A9AD14-9447-449E-BD5D-F706B5281BD9}">
      <dgm:prSet/>
      <dgm:spPr/>
      <dgm:t>
        <a:bodyPr/>
        <a:lstStyle/>
        <a:p>
          <a:endParaRPr lang="en-IN"/>
        </a:p>
      </dgm:t>
    </dgm:pt>
    <dgm:pt modelId="{865B9A44-3B2F-400C-84FF-1542331B2AC9}" type="sibTrans" cxnId="{48A9AD14-9447-449E-BD5D-F706B5281BD9}">
      <dgm:prSet/>
      <dgm:spPr/>
      <dgm:t>
        <a:bodyPr/>
        <a:lstStyle/>
        <a:p>
          <a:endParaRPr lang="en-IN"/>
        </a:p>
      </dgm:t>
    </dgm:pt>
    <dgm:pt modelId="{B0B712E5-6ABB-429A-B80B-76255BD54640}">
      <dgm:prSet phldrT="[Text]" phldr="0"/>
      <dgm:spPr/>
      <dgm:t>
        <a:bodyPr/>
        <a:lstStyle/>
        <a:p>
          <a:r>
            <a:rPr lang="en-US" dirty="0"/>
            <a:t>Linkedin id </a:t>
          </a:r>
          <a:endParaRPr lang="en-IN" dirty="0"/>
        </a:p>
      </dgm:t>
    </dgm:pt>
    <dgm:pt modelId="{2DE3C815-3165-42B8-8F07-FB020C54312B}" type="parTrans" cxnId="{2F3978B9-8A38-46F8-905B-5DBC17523307}">
      <dgm:prSet/>
      <dgm:spPr/>
      <dgm:t>
        <a:bodyPr/>
        <a:lstStyle/>
        <a:p>
          <a:endParaRPr lang="en-IN"/>
        </a:p>
      </dgm:t>
    </dgm:pt>
    <dgm:pt modelId="{225FC6A0-1505-4047-B212-13A4C417A0BD}" type="sibTrans" cxnId="{2F3978B9-8A38-46F8-905B-5DBC17523307}">
      <dgm:prSet/>
      <dgm:spPr/>
      <dgm:t>
        <a:bodyPr/>
        <a:lstStyle/>
        <a:p>
          <a:endParaRPr lang="en-IN"/>
        </a:p>
      </dgm:t>
    </dgm:pt>
    <dgm:pt modelId="{0CE4806A-454A-46B9-BD73-C6E815139B9D}">
      <dgm:prSet phldrT="[Text]" phldr="0" custT="1"/>
      <dgm:spPr/>
      <dgm:t>
        <a:bodyPr/>
        <a:lstStyle/>
        <a:p>
          <a:r>
            <a:rPr lang="en-US" sz="2400" dirty="0"/>
            <a:t>deepkanwargill3@gmail.com</a:t>
          </a:r>
          <a:endParaRPr lang="en-IN" sz="2400" dirty="0"/>
        </a:p>
      </dgm:t>
    </dgm:pt>
    <dgm:pt modelId="{D0CFC0B4-376A-424B-9896-A4B4AC486C94}" type="parTrans" cxnId="{FB49EB16-A92E-4F14-961E-83A4D27C78A0}">
      <dgm:prSet/>
      <dgm:spPr/>
      <dgm:t>
        <a:bodyPr/>
        <a:lstStyle/>
        <a:p>
          <a:endParaRPr lang="en-IN"/>
        </a:p>
      </dgm:t>
    </dgm:pt>
    <dgm:pt modelId="{4A6A1ACE-10FA-496C-AAF6-785089F4C034}" type="sibTrans" cxnId="{FB49EB16-A92E-4F14-961E-83A4D27C78A0}">
      <dgm:prSet/>
      <dgm:spPr/>
      <dgm:t>
        <a:bodyPr/>
        <a:lstStyle/>
        <a:p>
          <a:endParaRPr lang="en-IN"/>
        </a:p>
      </dgm:t>
    </dgm:pt>
    <dgm:pt modelId="{DA85D5B9-EAD2-4F01-BA04-C8D9683EB8F3}">
      <dgm:prSet phldrT="[Text]" phldr="0"/>
      <dgm:spPr/>
      <dgm:t>
        <a:bodyPr/>
        <a:lstStyle/>
        <a:p>
          <a:r>
            <a:rPr lang="en-US" dirty="0"/>
            <a:t>Github id</a:t>
          </a:r>
          <a:endParaRPr lang="en-IN" dirty="0"/>
        </a:p>
      </dgm:t>
    </dgm:pt>
    <dgm:pt modelId="{BE3C1D8C-7A71-4BA9-9641-38D8FBA2DCC2}" type="parTrans" cxnId="{30AD5A2E-74AB-41B6-B06F-170871CFEE7F}">
      <dgm:prSet/>
      <dgm:spPr/>
      <dgm:t>
        <a:bodyPr/>
        <a:lstStyle/>
        <a:p>
          <a:endParaRPr lang="en-IN"/>
        </a:p>
      </dgm:t>
    </dgm:pt>
    <dgm:pt modelId="{9D3219EF-259E-4647-B33B-ED587247C982}" type="sibTrans" cxnId="{30AD5A2E-74AB-41B6-B06F-170871CFEE7F}">
      <dgm:prSet/>
      <dgm:spPr/>
      <dgm:t>
        <a:bodyPr/>
        <a:lstStyle/>
        <a:p>
          <a:endParaRPr lang="en-IN"/>
        </a:p>
      </dgm:t>
    </dgm:pt>
    <dgm:pt modelId="{C54FBEE5-BFE8-4851-B57D-3A2E05B149B7}">
      <dgm:prSet phldrT="[Text]" phldr="0" custT="1"/>
      <dgm:spPr/>
      <dgm:t>
        <a:bodyPr/>
        <a:lstStyle/>
        <a:p>
          <a:r>
            <a:rPr lang="en-US" sz="2800" dirty="0"/>
            <a:t>deepkanwar3@gmail.com</a:t>
          </a:r>
          <a:endParaRPr lang="en-IN" sz="2800" dirty="0"/>
        </a:p>
      </dgm:t>
    </dgm:pt>
    <dgm:pt modelId="{4D7B4253-6E7A-485D-A162-D0CFC9185FFA}" type="parTrans" cxnId="{90295742-C899-4BF8-B615-C194E514BB9B}">
      <dgm:prSet/>
      <dgm:spPr/>
      <dgm:t>
        <a:bodyPr/>
        <a:lstStyle/>
        <a:p>
          <a:endParaRPr lang="en-IN"/>
        </a:p>
      </dgm:t>
    </dgm:pt>
    <dgm:pt modelId="{825916F6-B784-4A3B-B1C4-4368AC60F2A3}" type="sibTrans" cxnId="{90295742-C899-4BF8-B615-C194E514BB9B}">
      <dgm:prSet/>
      <dgm:spPr/>
      <dgm:t>
        <a:bodyPr/>
        <a:lstStyle/>
        <a:p>
          <a:endParaRPr lang="en-IN"/>
        </a:p>
      </dgm:t>
    </dgm:pt>
    <dgm:pt modelId="{DAF79545-99CB-4E8C-9297-FF92E32D1236}" type="pres">
      <dgm:prSet presAssocID="{D3CD21CE-ECBE-473F-8807-FCA89009CBE3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6C5E3DD2-C2D2-4EBC-A14A-5AE1C6B79D3C}" type="pres">
      <dgm:prSet presAssocID="{DA85D5B9-EAD2-4F01-BA04-C8D9683EB8F3}" presName="ChildAccent3" presStyleCnt="0"/>
      <dgm:spPr/>
    </dgm:pt>
    <dgm:pt modelId="{806B9270-E363-410D-B5F0-C52FA7235DE2}" type="pres">
      <dgm:prSet presAssocID="{DA85D5B9-EAD2-4F01-BA04-C8D9683EB8F3}" presName="ChildAccent" presStyleLbl="alignImgPlace1" presStyleIdx="0" presStyleCnt="3" custScaleX="132643" custScaleY="47939" custLinFactNeighborX="31114" custLinFactNeighborY="-26772"/>
      <dgm:spPr/>
    </dgm:pt>
    <dgm:pt modelId="{11380105-5777-4067-A4C9-741634F361A2}" type="pres">
      <dgm:prSet presAssocID="{DA85D5B9-EAD2-4F01-BA04-C8D9683EB8F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0C6CD56-CFC2-4AB1-9672-F800D0A773F0}" type="pres">
      <dgm:prSet presAssocID="{DA85D5B9-EAD2-4F01-BA04-C8D9683EB8F3}" presName="Parent3" presStyleLbl="node1" presStyleIdx="0" presStyleCnt="3" custScaleX="112832" custScaleY="66800" custLinFactNeighborX="31314" custLinFactNeighborY="6426">
        <dgm:presLayoutVars>
          <dgm:chMax val="2"/>
          <dgm:chPref val="1"/>
          <dgm:bulletEnabled val="1"/>
        </dgm:presLayoutVars>
      </dgm:prSet>
      <dgm:spPr/>
    </dgm:pt>
    <dgm:pt modelId="{B94155AA-9DAF-45FF-90F5-C401636B5C13}" type="pres">
      <dgm:prSet presAssocID="{B0B712E5-6ABB-429A-B80B-76255BD54640}" presName="ChildAccent2" presStyleCnt="0"/>
      <dgm:spPr/>
    </dgm:pt>
    <dgm:pt modelId="{4C8F7225-7577-47BD-A1CF-8446A2CE3ADB}" type="pres">
      <dgm:prSet presAssocID="{B0B712E5-6ABB-429A-B80B-76255BD54640}" presName="ChildAccent" presStyleLbl="alignImgPlace1" presStyleIdx="1" presStyleCnt="3" custFlipVert="0" custScaleX="131457" custScaleY="44912" custLinFactNeighborX="6430" custLinFactNeighborY="-27604"/>
      <dgm:spPr/>
    </dgm:pt>
    <dgm:pt modelId="{BEB8F6A5-AA4A-4924-8EAE-8F8ECF6DA81C}" type="pres">
      <dgm:prSet presAssocID="{B0B712E5-6ABB-429A-B80B-76255BD54640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46021AC-25CF-4D5B-BA6B-8DEE4D2F4905}" type="pres">
      <dgm:prSet presAssocID="{B0B712E5-6ABB-429A-B80B-76255BD54640}" presName="Parent2" presStyleLbl="node1" presStyleIdx="1" presStyleCnt="3" custScaleX="128183" custScaleY="84847" custLinFactNeighborX="9055" custLinFactNeighborY="-1895">
        <dgm:presLayoutVars>
          <dgm:chMax val="2"/>
          <dgm:chPref val="1"/>
          <dgm:bulletEnabled val="1"/>
        </dgm:presLayoutVars>
      </dgm:prSet>
      <dgm:spPr/>
    </dgm:pt>
    <dgm:pt modelId="{D1DFEA03-3AE2-430F-BE29-C9B3949A72E2}" type="pres">
      <dgm:prSet presAssocID="{94B33FFD-0295-495B-B49E-6BC424F99EAB}" presName="ChildAccent1" presStyleCnt="0"/>
      <dgm:spPr/>
    </dgm:pt>
    <dgm:pt modelId="{070A9D86-B4CC-4F87-88C8-A473074C61C7}" type="pres">
      <dgm:prSet presAssocID="{94B33FFD-0295-495B-B49E-6BC424F99EAB}" presName="ChildAccent" presStyleLbl="alignImgPlace1" presStyleIdx="2" presStyleCnt="3" custScaleX="137264" custScaleY="38538" custLinFactNeighborX="-31357" custLinFactNeighborY="-31378"/>
      <dgm:spPr/>
    </dgm:pt>
    <dgm:pt modelId="{06077AC2-A43E-4319-AAAF-D8D1B9889A6E}" type="pres">
      <dgm:prSet presAssocID="{94B33FFD-0295-495B-B49E-6BC424F99EAB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5FD1A46-A0A4-4FFF-A401-F3E878A9502C}" type="pres">
      <dgm:prSet presAssocID="{94B33FFD-0295-495B-B49E-6BC424F99EAB}" presName="Parent1" presStyleLbl="node1" presStyleIdx="2" presStyleCnt="3" custScaleX="134966" custLinFactNeighborX="-27262" custLinFactNeighborY="-14520">
        <dgm:presLayoutVars>
          <dgm:chMax val="2"/>
          <dgm:chPref val="1"/>
          <dgm:bulletEnabled val="1"/>
        </dgm:presLayoutVars>
      </dgm:prSet>
      <dgm:spPr/>
    </dgm:pt>
  </dgm:ptLst>
  <dgm:cxnLst>
    <dgm:cxn modelId="{030E5D14-1958-48C4-A378-600E24488B1B}" type="presOf" srcId="{B0B712E5-6ABB-429A-B80B-76255BD54640}" destId="{A46021AC-25CF-4D5B-BA6B-8DEE4D2F4905}" srcOrd="0" destOrd="0" presId="urn:microsoft.com/office/officeart/2011/layout/InterconnectedBlockProcess"/>
    <dgm:cxn modelId="{48A9AD14-9447-449E-BD5D-F706B5281BD9}" srcId="{94B33FFD-0295-495B-B49E-6BC424F99EAB}" destId="{136C2E89-2D55-43BA-A98D-210461CA12B1}" srcOrd="0" destOrd="0" parTransId="{0363715F-134F-4574-8135-84FC5DD8DFE9}" sibTransId="{865B9A44-3B2F-400C-84FF-1542331B2AC9}"/>
    <dgm:cxn modelId="{FB49EB16-A92E-4F14-961E-83A4D27C78A0}" srcId="{B0B712E5-6ABB-429A-B80B-76255BD54640}" destId="{0CE4806A-454A-46B9-BD73-C6E815139B9D}" srcOrd="0" destOrd="0" parTransId="{D0CFC0B4-376A-424B-9896-A4B4AC486C94}" sibTransId="{4A6A1ACE-10FA-496C-AAF6-785089F4C034}"/>
    <dgm:cxn modelId="{30AD5A2E-74AB-41B6-B06F-170871CFEE7F}" srcId="{D3CD21CE-ECBE-473F-8807-FCA89009CBE3}" destId="{DA85D5B9-EAD2-4F01-BA04-C8D9683EB8F3}" srcOrd="2" destOrd="0" parTransId="{BE3C1D8C-7A71-4BA9-9641-38D8FBA2DCC2}" sibTransId="{9D3219EF-259E-4647-B33B-ED587247C982}"/>
    <dgm:cxn modelId="{D7B63B34-B853-4E58-A4DC-61CC1F94076A}" type="presOf" srcId="{136C2E89-2D55-43BA-A98D-210461CA12B1}" destId="{070A9D86-B4CC-4F87-88C8-A473074C61C7}" srcOrd="0" destOrd="0" presId="urn:microsoft.com/office/officeart/2011/layout/InterconnectedBlockProcess"/>
    <dgm:cxn modelId="{90295742-C899-4BF8-B615-C194E514BB9B}" srcId="{DA85D5B9-EAD2-4F01-BA04-C8D9683EB8F3}" destId="{C54FBEE5-BFE8-4851-B57D-3A2E05B149B7}" srcOrd="0" destOrd="0" parTransId="{4D7B4253-6E7A-485D-A162-D0CFC9185FFA}" sibTransId="{825916F6-B784-4A3B-B1C4-4368AC60F2A3}"/>
    <dgm:cxn modelId="{46F72C63-591E-4F96-8404-A9FF17A1948E}" type="presOf" srcId="{94B33FFD-0295-495B-B49E-6BC424F99EAB}" destId="{65FD1A46-A0A4-4FFF-A401-F3E878A9502C}" srcOrd="0" destOrd="0" presId="urn:microsoft.com/office/officeart/2011/layout/InterconnectedBlockProcess"/>
    <dgm:cxn modelId="{E3B47564-6BEC-4D16-AE9E-8966A24CFCFB}" type="presOf" srcId="{0CE4806A-454A-46B9-BD73-C6E815139B9D}" destId="{4C8F7225-7577-47BD-A1CF-8446A2CE3ADB}" srcOrd="0" destOrd="0" presId="urn:microsoft.com/office/officeart/2011/layout/InterconnectedBlockProcess"/>
    <dgm:cxn modelId="{182EA467-C954-4927-8659-D625FF786376}" srcId="{D3CD21CE-ECBE-473F-8807-FCA89009CBE3}" destId="{94B33FFD-0295-495B-B49E-6BC424F99EAB}" srcOrd="0" destOrd="0" parTransId="{748BEE10-731A-4E15-A68F-670D585BA627}" sibTransId="{77CE5796-BBF7-4406-8C07-03076239BC32}"/>
    <dgm:cxn modelId="{0E345770-3C72-42FD-9D71-2D7991E5FAB1}" type="presOf" srcId="{C54FBEE5-BFE8-4851-B57D-3A2E05B149B7}" destId="{806B9270-E363-410D-B5F0-C52FA7235DE2}" srcOrd="0" destOrd="0" presId="urn:microsoft.com/office/officeart/2011/layout/InterconnectedBlockProcess"/>
    <dgm:cxn modelId="{3933C776-B36E-4590-9AC5-4FFA96C58A56}" type="presOf" srcId="{136C2E89-2D55-43BA-A98D-210461CA12B1}" destId="{06077AC2-A43E-4319-AAAF-D8D1B9889A6E}" srcOrd="1" destOrd="0" presId="urn:microsoft.com/office/officeart/2011/layout/InterconnectedBlockProcess"/>
    <dgm:cxn modelId="{5363DC8D-7312-4DF4-9E9D-ADF3BEC8B189}" type="presOf" srcId="{D3CD21CE-ECBE-473F-8807-FCA89009CBE3}" destId="{DAF79545-99CB-4E8C-9297-FF92E32D1236}" srcOrd="0" destOrd="0" presId="urn:microsoft.com/office/officeart/2011/layout/InterconnectedBlockProcess"/>
    <dgm:cxn modelId="{6934DBA8-50C2-41C9-9682-C1CDB8BF3D79}" type="presOf" srcId="{DA85D5B9-EAD2-4F01-BA04-C8D9683EB8F3}" destId="{80C6CD56-CFC2-4AB1-9672-F800D0A773F0}" srcOrd="0" destOrd="0" presId="urn:microsoft.com/office/officeart/2011/layout/InterconnectedBlockProcess"/>
    <dgm:cxn modelId="{E5A395AC-0F9D-4381-8773-DF2DD05330AA}" type="presOf" srcId="{C54FBEE5-BFE8-4851-B57D-3A2E05B149B7}" destId="{11380105-5777-4067-A4C9-741634F361A2}" srcOrd="1" destOrd="0" presId="urn:microsoft.com/office/officeart/2011/layout/InterconnectedBlockProcess"/>
    <dgm:cxn modelId="{2F3978B9-8A38-46F8-905B-5DBC17523307}" srcId="{D3CD21CE-ECBE-473F-8807-FCA89009CBE3}" destId="{B0B712E5-6ABB-429A-B80B-76255BD54640}" srcOrd="1" destOrd="0" parTransId="{2DE3C815-3165-42B8-8F07-FB020C54312B}" sibTransId="{225FC6A0-1505-4047-B212-13A4C417A0BD}"/>
    <dgm:cxn modelId="{BB953AF3-282E-4CE9-B8FC-ED0863C00FE7}" type="presOf" srcId="{0CE4806A-454A-46B9-BD73-C6E815139B9D}" destId="{BEB8F6A5-AA4A-4924-8EAE-8F8ECF6DA81C}" srcOrd="1" destOrd="0" presId="urn:microsoft.com/office/officeart/2011/layout/InterconnectedBlockProcess"/>
    <dgm:cxn modelId="{5B3BB12F-0DE0-455F-9E55-935636DD10BC}" type="presParOf" srcId="{DAF79545-99CB-4E8C-9297-FF92E32D1236}" destId="{6C5E3DD2-C2D2-4EBC-A14A-5AE1C6B79D3C}" srcOrd="0" destOrd="0" presId="urn:microsoft.com/office/officeart/2011/layout/InterconnectedBlockProcess"/>
    <dgm:cxn modelId="{50639AA2-AECA-42F0-B1A3-96EFBDCF0B1E}" type="presParOf" srcId="{6C5E3DD2-C2D2-4EBC-A14A-5AE1C6B79D3C}" destId="{806B9270-E363-410D-B5F0-C52FA7235DE2}" srcOrd="0" destOrd="0" presId="urn:microsoft.com/office/officeart/2011/layout/InterconnectedBlockProcess"/>
    <dgm:cxn modelId="{B8E20C2D-4291-4160-9696-1621F61D5030}" type="presParOf" srcId="{DAF79545-99CB-4E8C-9297-FF92E32D1236}" destId="{11380105-5777-4067-A4C9-741634F361A2}" srcOrd="1" destOrd="0" presId="urn:microsoft.com/office/officeart/2011/layout/InterconnectedBlockProcess"/>
    <dgm:cxn modelId="{37BBBDB7-DECF-4668-A1BE-91ED2B6009CF}" type="presParOf" srcId="{DAF79545-99CB-4E8C-9297-FF92E32D1236}" destId="{80C6CD56-CFC2-4AB1-9672-F800D0A773F0}" srcOrd="2" destOrd="0" presId="urn:microsoft.com/office/officeart/2011/layout/InterconnectedBlockProcess"/>
    <dgm:cxn modelId="{F96FFC32-DA42-4B15-BA13-549153A4BDD5}" type="presParOf" srcId="{DAF79545-99CB-4E8C-9297-FF92E32D1236}" destId="{B94155AA-9DAF-45FF-90F5-C401636B5C13}" srcOrd="3" destOrd="0" presId="urn:microsoft.com/office/officeart/2011/layout/InterconnectedBlockProcess"/>
    <dgm:cxn modelId="{7606EB48-DC3F-4F81-B55F-1632383746B0}" type="presParOf" srcId="{B94155AA-9DAF-45FF-90F5-C401636B5C13}" destId="{4C8F7225-7577-47BD-A1CF-8446A2CE3ADB}" srcOrd="0" destOrd="0" presId="urn:microsoft.com/office/officeart/2011/layout/InterconnectedBlockProcess"/>
    <dgm:cxn modelId="{7D13CE96-2359-46A4-83B3-638EB7F68EF8}" type="presParOf" srcId="{DAF79545-99CB-4E8C-9297-FF92E32D1236}" destId="{BEB8F6A5-AA4A-4924-8EAE-8F8ECF6DA81C}" srcOrd="4" destOrd="0" presId="urn:microsoft.com/office/officeart/2011/layout/InterconnectedBlockProcess"/>
    <dgm:cxn modelId="{CFD71473-5275-48E6-8506-3FC9F2E16FC7}" type="presParOf" srcId="{DAF79545-99CB-4E8C-9297-FF92E32D1236}" destId="{A46021AC-25CF-4D5B-BA6B-8DEE4D2F4905}" srcOrd="5" destOrd="0" presId="urn:microsoft.com/office/officeart/2011/layout/InterconnectedBlockProcess"/>
    <dgm:cxn modelId="{0B7DB8E5-4B9F-4DEE-8AA1-989C3B874982}" type="presParOf" srcId="{DAF79545-99CB-4E8C-9297-FF92E32D1236}" destId="{D1DFEA03-3AE2-430F-BE29-C9B3949A72E2}" srcOrd="6" destOrd="0" presId="urn:microsoft.com/office/officeart/2011/layout/InterconnectedBlockProcess"/>
    <dgm:cxn modelId="{73BBDFD3-4D3B-4E70-B6A8-66A8C4ADE8CE}" type="presParOf" srcId="{D1DFEA03-3AE2-430F-BE29-C9B3949A72E2}" destId="{070A9D86-B4CC-4F87-88C8-A473074C61C7}" srcOrd="0" destOrd="0" presId="urn:microsoft.com/office/officeart/2011/layout/InterconnectedBlockProcess"/>
    <dgm:cxn modelId="{175D1D79-FAA3-438E-97E0-5163EF155B4D}" type="presParOf" srcId="{DAF79545-99CB-4E8C-9297-FF92E32D1236}" destId="{06077AC2-A43E-4319-AAAF-D8D1B9889A6E}" srcOrd="7" destOrd="0" presId="urn:microsoft.com/office/officeart/2011/layout/InterconnectedBlockProcess"/>
    <dgm:cxn modelId="{27574E0E-358C-4ED0-A66A-C81D5FD247AB}" type="presParOf" srcId="{DAF79545-99CB-4E8C-9297-FF92E32D1236}" destId="{65FD1A46-A0A4-4FFF-A401-F3E878A9502C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B9270-E363-410D-B5F0-C52FA7235DE2}">
      <dsp:nvSpPr>
        <dsp:cNvPr id="0" name=""/>
        <dsp:cNvSpPr/>
      </dsp:nvSpPr>
      <dsp:spPr>
        <a:xfrm>
          <a:off x="4959020" y="1410192"/>
          <a:ext cx="2645541" cy="2124775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deepkanwar3@gmail.com</a:t>
          </a:r>
          <a:endParaRPr lang="en-IN" sz="2800" kern="1200" dirty="0"/>
        </a:p>
      </dsp:txBody>
      <dsp:txXfrm>
        <a:off x="5294773" y="1410192"/>
        <a:ext cx="2309788" cy="2124775"/>
      </dsp:txXfrm>
    </dsp:sp>
    <dsp:sp modelId="{80C6CD56-CFC2-4AB1-9672-F800D0A773F0}">
      <dsp:nvSpPr>
        <dsp:cNvPr id="0" name=""/>
        <dsp:cNvSpPr/>
      </dsp:nvSpPr>
      <dsp:spPr>
        <a:xfrm>
          <a:off x="5319449" y="716227"/>
          <a:ext cx="2250414" cy="6321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Github id</a:t>
          </a:r>
          <a:endParaRPr lang="en-IN" sz="3100" kern="1200" dirty="0"/>
        </a:p>
      </dsp:txBody>
      <dsp:txXfrm>
        <a:off x="5319449" y="716227"/>
        <a:ext cx="2250414" cy="632161"/>
      </dsp:txXfrm>
    </dsp:sp>
    <dsp:sp modelId="{4C8F7225-7577-47BD-A1CF-8446A2CE3ADB}">
      <dsp:nvSpPr>
        <dsp:cNvPr id="0" name=""/>
        <dsp:cNvSpPr/>
      </dsp:nvSpPr>
      <dsp:spPr>
        <a:xfrm>
          <a:off x="2642324" y="1440587"/>
          <a:ext cx="2621887" cy="1848614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-6359532"/>
            <a:satOff val="17037"/>
            <a:lumOff val="6188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deepkanwargill3@gmail.com</a:t>
          </a:r>
          <a:endParaRPr lang="en-IN" sz="2400" kern="1200" dirty="0"/>
        </a:p>
      </dsp:txBody>
      <dsp:txXfrm>
        <a:off x="2975075" y="1440587"/>
        <a:ext cx="2289136" cy="1848614"/>
      </dsp:txXfrm>
    </dsp:sp>
    <dsp:sp modelId="{A46021AC-25CF-4D5B-BA6B-8DEE4D2F4905}">
      <dsp:nvSpPr>
        <dsp:cNvPr id="0" name=""/>
        <dsp:cNvSpPr/>
      </dsp:nvSpPr>
      <dsp:spPr>
        <a:xfrm>
          <a:off x="2727329" y="696533"/>
          <a:ext cx="2556587" cy="6715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Linkedin id </a:t>
          </a:r>
          <a:endParaRPr lang="en-IN" sz="3100" kern="1200" dirty="0"/>
        </a:p>
      </dsp:txBody>
      <dsp:txXfrm>
        <a:off x="2727329" y="696533"/>
        <a:ext cx="2556587" cy="671557"/>
      </dsp:txXfrm>
    </dsp:sp>
    <dsp:sp modelId="{070A9D86-B4CC-4F87-88C8-A473074C61C7}">
      <dsp:nvSpPr>
        <dsp:cNvPr id="0" name=""/>
        <dsp:cNvSpPr/>
      </dsp:nvSpPr>
      <dsp:spPr>
        <a:xfrm>
          <a:off x="0" y="1418475"/>
          <a:ext cx="2737706" cy="1464204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Project on cars elite auto</a:t>
          </a:r>
        </a:p>
      </dsp:txBody>
      <dsp:txXfrm>
        <a:off x="347449" y="1418475"/>
        <a:ext cx="2390257" cy="1464204"/>
      </dsp:txXfrm>
    </dsp:sp>
    <dsp:sp modelId="{65FD1A46-A0A4-4FFF-A401-F3E878A9502C}">
      <dsp:nvSpPr>
        <dsp:cNvPr id="0" name=""/>
        <dsp:cNvSpPr/>
      </dsp:nvSpPr>
      <dsp:spPr>
        <a:xfrm>
          <a:off x="0" y="717677"/>
          <a:ext cx="2691873" cy="6334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8425" tIns="98425" rIns="98425" bIns="9842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Project</a:t>
          </a:r>
        </a:p>
      </dsp:txBody>
      <dsp:txXfrm>
        <a:off x="0" y="717677"/>
        <a:ext cx="2691873" cy="633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17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0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8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985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33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78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41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5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06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6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54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5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46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07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9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2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6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3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3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6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100000">
              <a:srgbClr val="9FE5E3"/>
            </a:gs>
            <a:gs pos="59000">
              <a:schemeClr val="accent5">
                <a:lumMod val="20000"/>
                <a:lumOff val="8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2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11" Type="http://schemas.openxmlformats.org/officeDocument/2006/relationships/image" Target="../media/image37.svg"/><Relationship Id="rId5" Type="http://schemas.openxmlformats.org/officeDocument/2006/relationships/image" Target="../media/image33.sv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1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7749DB-8ABD-CA52-8930-81BBDE013924}"/>
              </a:ext>
            </a:extLst>
          </p:cNvPr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E15B5-8D6D-069D-2EE3-BB5A8CED366C}"/>
              </a:ext>
            </a:extLst>
          </p:cNvPr>
          <p:cNvSpPr/>
          <p:nvPr/>
        </p:nvSpPr>
        <p:spPr>
          <a:xfrm>
            <a:off x="0" y="7315200"/>
            <a:ext cx="14630400" cy="9144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555B61-9F2D-2644-7D96-1D236D95ABD8}"/>
              </a:ext>
            </a:extLst>
          </p:cNvPr>
          <p:cNvSpPr txBox="1"/>
          <p:nvPr/>
        </p:nvSpPr>
        <p:spPr>
          <a:xfrm>
            <a:off x="574431" y="2968988"/>
            <a:ext cx="613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highlight>
                  <a:srgbClr val="C0C0C0"/>
                </a:highlight>
                <a:latin typeface="Bahnschrift SemiBold SemiConden" panose="020B0502040204020203" pitchFamily="34" charset="0"/>
              </a:rPr>
              <a:t>Deepkanwar Singh Gill</a:t>
            </a:r>
            <a:endParaRPr lang="en-IN" sz="4800" u="sng" dirty="0">
              <a:highlight>
                <a:srgbClr val="C0C0C0"/>
              </a:highlight>
              <a:latin typeface="Bahnschrift SemiBold SemiConden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E33469-2729-6D51-0A6E-6F463537B07A}"/>
              </a:ext>
            </a:extLst>
          </p:cNvPr>
          <p:cNvSpPr txBox="1"/>
          <p:nvPr/>
        </p:nvSpPr>
        <p:spPr>
          <a:xfrm>
            <a:off x="1092821" y="4253736"/>
            <a:ext cx="4053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highlight>
                  <a:srgbClr val="C0C0C0"/>
                </a:highlight>
              </a:rPr>
              <a:t> Phone No. 9814076950</a:t>
            </a:r>
            <a:endParaRPr lang="en-IN" sz="2800" b="1" i="1" u="sng" dirty="0">
              <a:highlight>
                <a:srgbClr val="C0C0C0"/>
              </a:highligh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5634703-A2F8-5B85-D591-BE2BE04E7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475773"/>
              </p:ext>
            </p:extLst>
          </p:nvPr>
        </p:nvGraphicFramePr>
        <p:xfrm>
          <a:off x="6357096" y="1826854"/>
          <a:ext cx="7604562" cy="5376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393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Graphic spid="4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87420" y="1735015"/>
            <a:ext cx="10414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Excellence: Interior &amp; Exterior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3" name="Text 1"/>
          <p:cNvSpPr/>
          <p:nvPr/>
        </p:nvSpPr>
        <p:spPr>
          <a:xfrm>
            <a:off x="2364682" y="3164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/>
              <a:t>Exterior Designs</a:t>
            </a:r>
            <a:endParaRPr lang="en-IN" sz="2800" dirty="0"/>
          </a:p>
          <a:p>
            <a:r>
              <a:rPr lang="en-IN" sz="2800" dirty="0"/>
              <a:t> </a:t>
            </a:r>
          </a:p>
        </p:txBody>
      </p:sp>
      <p:sp>
        <p:nvSpPr>
          <p:cNvPr id="4" name="Text 2"/>
          <p:cNvSpPr/>
          <p:nvPr/>
        </p:nvSpPr>
        <p:spPr>
          <a:xfrm>
            <a:off x="935593" y="4141608"/>
            <a:ext cx="6379607" cy="198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b="1" dirty="0"/>
              <a:t>Featuring BMW’s iconic kidney grille, blade -sharp LED/Laser headlamps, a low and wide performance carriage, smooth coupe roof curve, twin exhaust finishers, and a refined yet vibrant outline</a:t>
            </a:r>
          </a:p>
        </p:txBody>
      </p:sp>
      <p:sp>
        <p:nvSpPr>
          <p:cNvPr id="5" name="Text 3"/>
          <p:cNvSpPr/>
          <p:nvPr/>
        </p:nvSpPr>
        <p:spPr>
          <a:xfrm>
            <a:off x="9346360" y="3164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/>
              <a:t>Premium Interiors</a:t>
            </a:r>
            <a:endParaRPr lang="en-IN" sz="2800" dirty="0"/>
          </a:p>
          <a:p>
            <a:r>
              <a:rPr lang="en-IN" sz="2800" b="1" dirty="0"/>
              <a:t> </a:t>
            </a:r>
            <a:endParaRPr lang="en-IN" sz="2800" dirty="0"/>
          </a:p>
        </p:txBody>
      </p:sp>
      <p:sp>
        <p:nvSpPr>
          <p:cNvPr id="6" name="Text 4"/>
          <p:cNvSpPr/>
          <p:nvPr/>
        </p:nvSpPr>
        <p:spPr>
          <a:xfrm>
            <a:off x="8052467" y="4114800"/>
            <a:ext cx="6379726" cy="198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b="1" dirty="0"/>
              <a:t>A driver-centric cockpit featuring luxurious leather material , advanced aluminium trim, optional carbon-fibre  detailing, spontaneous control layouts, and a balance of sporty character with daily comfort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0">
        <p159:morph option="byObject"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270" y="212764"/>
            <a:ext cx="2245281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Ferrari Passion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4" name="Text 1"/>
          <p:cNvSpPr/>
          <p:nvPr/>
        </p:nvSpPr>
        <p:spPr>
          <a:xfrm>
            <a:off x="628650" y="846296"/>
            <a:ext cx="4462820" cy="44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 Speed and Italian Soul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5" name="Text 2"/>
          <p:cNvSpPr/>
          <p:nvPr/>
        </p:nvSpPr>
        <p:spPr>
          <a:xfrm>
            <a:off x="628650" y="1564719"/>
            <a:ext cx="7886700" cy="808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Ferrari stands as the final expression of automotive desire. From the iconic Enzo to the futuristic F80, every model reflects generations of racing legacy and persistent performance invention.</a:t>
            </a:r>
            <a:endParaRPr lang="en-IN" dirty="0"/>
          </a:p>
        </p:txBody>
      </p:sp>
      <p:sp>
        <p:nvSpPr>
          <p:cNvPr id="6" name="Shape 3"/>
          <p:cNvSpPr/>
          <p:nvPr/>
        </p:nvSpPr>
        <p:spPr>
          <a:xfrm>
            <a:off x="628650" y="2575084"/>
            <a:ext cx="7886700" cy="5160645"/>
          </a:xfrm>
          <a:prstGeom prst="roundRect">
            <a:avLst>
              <a:gd name="adj" fmla="val 146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Shape 4"/>
          <p:cNvSpPr/>
          <p:nvPr/>
        </p:nvSpPr>
        <p:spPr>
          <a:xfrm>
            <a:off x="636270" y="2582704"/>
            <a:ext cx="7871460" cy="1286351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815816" y="2762250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Enzo Ferrari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9" name="Text 6"/>
          <p:cNvSpPr/>
          <p:nvPr/>
        </p:nvSpPr>
        <p:spPr>
          <a:xfrm>
            <a:off x="1589539" y="3186528"/>
            <a:ext cx="7512367" cy="538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$750,000 - A masterpiece of advanced engineering and pure speed</a:t>
            </a:r>
          </a:p>
        </p:txBody>
      </p:sp>
      <p:sp>
        <p:nvSpPr>
          <p:cNvPr id="10" name="Shape 7"/>
          <p:cNvSpPr/>
          <p:nvPr/>
        </p:nvSpPr>
        <p:spPr>
          <a:xfrm>
            <a:off x="636270" y="3869055"/>
            <a:ext cx="7871460" cy="1286351"/>
          </a:xfrm>
          <a:prstGeom prst="rect">
            <a:avLst/>
          </a:prstGeom>
          <a:solidFill>
            <a:srgbClr val="D9ED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1" name="Shape 8"/>
          <p:cNvSpPr/>
          <p:nvPr/>
        </p:nvSpPr>
        <p:spPr>
          <a:xfrm>
            <a:off x="636270" y="3869055"/>
            <a:ext cx="7871460" cy="22860"/>
          </a:xfrm>
          <a:prstGeom prst="roundRect">
            <a:avLst>
              <a:gd name="adj" fmla="val 330028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Text 9"/>
          <p:cNvSpPr/>
          <p:nvPr/>
        </p:nvSpPr>
        <p:spPr>
          <a:xfrm>
            <a:off x="815816" y="4048601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LaFerrari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3" name="Text 10"/>
          <p:cNvSpPr/>
          <p:nvPr/>
        </p:nvSpPr>
        <p:spPr>
          <a:xfrm>
            <a:off x="1589538" y="4507909"/>
            <a:ext cx="7512367" cy="538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$500,000  - A seamless blend of hybrid innovation and iconic performance</a:t>
            </a:r>
          </a:p>
        </p:txBody>
      </p:sp>
      <p:sp>
        <p:nvSpPr>
          <p:cNvPr id="14" name="Shape 11"/>
          <p:cNvSpPr/>
          <p:nvPr/>
        </p:nvSpPr>
        <p:spPr>
          <a:xfrm>
            <a:off x="636270" y="5155406"/>
            <a:ext cx="7871460" cy="1286351"/>
          </a:xfrm>
          <a:prstGeom prst="rect">
            <a:avLst/>
          </a:prstGeom>
          <a:solidFill>
            <a:srgbClr val="D9ED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Shape 12"/>
          <p:cNvSpPr/>
          <p:nvPr/>
        </p:nvSpPr>
        <p:spPr>
          <a:xfrm>
            <a:off x="636270" y="5155406"/>
            <a:ext cx="7871460" cy="22860"/>
          </a:xfrm>
          <a:prstGeom prst="roundRect">
            <a:avLst>
              <a:gd name="adj" fmla="val 330028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6" name="Text 13"/>
          <p:cNvSpPr/>
          <p:nvPr/>
        </p:nvSpPr>
        <p:spPr>
          <a:xfrm>
            <a:off x="815816" y="5334953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Ferrari F40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7" name="Text 14"/>
          <p:cNvSpPr/>
          <p:nvPr/>
        </p:nvSpPr>
        <p:spPr>
          <a:xfrm>
            <a:off x="1589539" y="5817633"/>
            <a:ext cx="7512367" cy="538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$450,000  - The final symbol of clean performance</a:t>
            </a:r>
          </a:p>
        </p:txBody>
      </p:sp>
      <p:sp>
        <p:nvSpPr>
          <p:cNvPr id="18" name="Shape 15"/>
          <p:cNvSpPr/>
          <p:nvPr/>
        </p:nvSpPr>
        <p:spPr>
          <a:xfrm>
            <a:off x="831056" y="6375561"/>
            <a:ext cx="7871460" cy="1286351"/>
          </a:xfrm>
          <a:prstGeom prst="rect">
            <a:avLst/>
          </a:prstGeom>
          <a:solidFill>
            <a:srgbClr val="D9EDF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9" name="Shape 16"/>
          <p:cNvSpPr/>
          <p:nvPr/>
        </p:nvSpPr>
        <p:spPr>
          <a:xfrm>
            <a:off x="636270" y="6441758"/>
            <a:ext cx="7871460" cy="22860"/>
          </a:xfrm>
          <a:prstGeom prst="roundRect">
            <a:avLst>
              <a:gd name="adj" fmla="val 330028"/>
            </a:avLst>
          </a:prstGeom>
          <a:solidFill>
            <a:srgbClr val="BFD3D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0" name="Text 17"/>
          <p:cNvSpPr/>
          <p:nvPr/>
        </p:nvSpPr>
        <p:spPr>
          <a:xfrm>
            <a:off x="815816" y="6621304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Ferrari F80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18"/>
          <p:cNvSpPr/>
          <p:nvPr/>
        </p:nvSpPr>
        <p:spPr>
          <a:xfrm>
            <a:off x="1620202" y="7103472"/>
            <a:ext cx="7512367" cy="538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$550,000 - Next-generation supercar brilliance , price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0">
        <p:fade/>
      </p:transition>
    </mc:Choice>
    <mc:Fallback>
      <p:transition spd="med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10" y="1241401"/>
            <a:ext cx="6607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The Ferrari Comparisons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  <a:p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 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2412206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01410" y="24198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8462" y="256353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Models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89108" y="256353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Laferrari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45943" y="256353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Enzo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802779" y="256353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F40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28462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Engines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289108" y="321385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V12 Hybrid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5943" y="321385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V12 N/A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02779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V8 Twin-Turbo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462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Horsepower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289108" y="38641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Hp - 950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45943" y="386417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Hp - 650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802779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478 hp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28462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Km\h(0-100)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289108" y="451449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2.8s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45943" y="451449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3.65s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802779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3.8s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28462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Maximum speed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289108" y="516481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380km\h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45943" y="516481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350km\h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02779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324 km/h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28462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Units built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289108" y="581513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500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545943" y="581513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400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802779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1,311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801410" y="632174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28462" y="646545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Car price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4289108" y="646545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$1.4M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7545943" y="646545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$600-750K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802779" y="646545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$450K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9" name="Shape 2">
            <a:extLst>
              <a:ext uri="{FF2B5EF4-FFF2-40B4-BE49-F238E27FC236}">
                <a16:creationId xmlns:a16="http://schemas.microsoft.com/office/drawing/2014/main" id="{F008B791-5A0D-054A-34E7-663E0F8BCDA1}"/>
              </a:ext>
            </a:extLst>
          </p:cNvPr>
          <p:cNvSpPr/>
          <p:nvPr/>
        </p:nvSpPr>
        <p:spPr>
          <a:xfrm>
            <a:off x="1032152" y="160418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0">
        <p:split orient="vert"/>
      </p:transition>
    </mc:Choice>
    <mc:Fallback>
      <p:transition spd="slow" advTm="2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463"/>
            <a:ext cx="7731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Ferrari Journey Await For You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7698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Discover our full lineup of legendary models. Every vehicle symbolises a exclusive chapter in Ferrari's storied history, showing the brand's change while upholding its firm commitment to unmatched performance and superiority</a:t>
            </a:r>
          </a:p>
        </p:txBody>
      </p:sp>
      <p:sp>
        <p:nvSpPr>
          <p:cNvPr id="4" name="Shape 2"/>
          <p:cNvSpPr/>
          <p:nvPr/>
        </p:nvSpPr>
        <p:spPr>
          <a:xfrm>
            <a:off x="793790" y="3750826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9C9283">
              <a:alpha val="50000"/>
            </a:srgbClr>
          </a:solidFill>
          <a:ln w="7620">
            <a:solidFill>
              <a:srgbClr val="827869"/>
            </a:solidFill>
            <a:prstDash val="solid"/>
          </a:ln>
          <a:effectLst>
            <a:outerShdw dist="20320" dir="2700000" algn="bl" rotWithShape="0">
              <a:srgbClr val="827869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28224" y="3985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LaFerrari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6" name="Text 4"/>
          <p:cNvSpPr/>
          <p:nvPr/>
        </p:nvSpPr>
        <p:spPr>
          <a:xfrm>
            <a:off x="1028224" y="447567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Hypercar : Fineness in Hybrid Innovation</a:t>
            </a:r>
          </a:p>
        </p:txBody>
      </p:sp>
      <p:sp>
        <p:nvSpPr>
          <p:cNvPr id="7" name="Shape 5"/>
          <p:cNvSpPr/>
          <p:nvPr/>
        </p:nvSpPr>
        <p:spPr>
          <a:xfrm>
            <a:off x="7428548" y="375082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6F7F71">
              <a:alpha val="50000"/>
            </a:srgbClr>
          </a:solidFill>
          <a:ln w="7620">
            <a:solidFill>
              <a:srgbClr val="88988A"/>
            </a:solidFill>
            <a:prstDash val="solid"/>
          </a:ln>
          <a:effectLst>
            <a:outerShdw dist="20320" dir="2700000" algn="bl" rotWithShape="0">
              <a:srgbClr val="88988A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7662982" y="3985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Enzo Ferrari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9" name="Text 7"/>
          <p:cNvSpPr/>
          <p:nvPr/>
        </p:nvSpPr>
        <p:spPr>
          <a:xfrm>
            <a:off x="7662982" y="447567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000" b="1" dirty="0"/>
              <a:t>Mid-Engine Masterpiece: Accuracy Engineering at Its Peak</a:t>
            </a:r>
            <a:endParaRPr lang="en-IN" sz="2000" dirty="0"/>
          </a:p>
        </p:txBody>
      </p:sp>
      <p:sp>
        <p:nvSpPr>
          <p:cNvPr id="10" name="Shape 8"/>
          <p:cNvSpPr/>
          <p:nvPr/>
        </p:nvSpPr>
        <p:spPr>
          <a:xfrm>
            <a:off x="793790" y="5299829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A8B8A2">
              <a:alpha val="50000"/>
            </a:srgbClr>
          </a:solidFill>
          <a:ln w="7620">
            <a:solidFill>
              <a:srgbClr val="8E9E88"/>
            </a:solidFill>
            <a:prstDash val="solid"/>
          </a:ln>
          <a:effectLst>
            <a:outerShdw dist="20320" dir="2700000" algn="bl" rotWithShape="0">
              <a:srgbClr val="8E9E8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1" name="Text 9"/>
          <p:cNvSpPr/>
          <p:nvPr/>
        </p:nvSpPr>
        <p:spPr>
          <a:xfrm>
            <a:off x="1028224" y="5534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Ferrari F40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2" name="Text 10"/>
          <p:cNvSpPr/>
          <p:nvPr/>
        </p:nvSpPr>
        <p:spPr>
          <a:xfrm>
            <a:off x="1028224" y="602468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000" b="1" dirty="0"/>
              <a:t>Twin-Turbo Legend: Discharging Supreme Power</a:t>
            </a:r>
            <a:endParaRPr lang="en-IN" sz="2000" dirty="0"/>
          </a:p>
        </p:txBody>
      </p:sp>
      <p:sp>
        <p:nvSpPr>
          <p:cNvPr id="13" name="Shape 11"/>
          <p:cNvSpPr/>
          <p:nvPr/>
        </p:nvSpPr>
        <p:spPr>
          <a:xfrm>
            <a:off x="7428548" y="5299829"/>
            <a:ext cx="6592252" cy="1322189"/>
          </a:xfrm>
          <a:prstGeom prst="roundRect">
            <a:avLst>
              <a:gd name="adj" fmla="val 7205"/>
            </a:avLst>
          </a:prstGeom>
          <a:solidFill>
            <a:srgbClr val="3A3A3A">
              <a:alpha val="50000"/>
            </a:srgbClr>
          </a:solidFill>
          <a:ln w="7620">
            <a:solidFill>
              <a:srgbClr val="535353"/>
            </a:solidFill>
            <a:prstDash val="solid"/>
          </a:ln>
          <a:effectLst>
            <a:outerShdw dist="20320" dir="2700000" algn="bl" rotWithShape="0">
              <a:srgbClr val="535353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7662982" y="5534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Ferrari F80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5" name="Text 13"/>
          <p:cNvSpPr/>
          <p:nvPr/>
        </p:nvSpPr>
        <p:spPr>
          <a:xfrm>
            <a:off x="7528619" y="607385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000" b="1" dirty="0"/>
              <a:t>The Forthcoming Performance: Redefining velocity, Invention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20000">
        <p:cut/>
      </p:transition>
    </mc:Choice>
    <mc:Fallback>
      <p:transition advTm="20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85697" y="315534"/>
            <a:ext cx="7556421" cy="3295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Ferrari Adventure Starts Here</a:t>
            </a:r>
            <a:endParaRPr lang="en-IN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4" name="Text 1"/>
          <p:cNvSpPr/>
          <p:nvPr/>
        </p:nvSpPr>
        <p:spPr>
          <a:xfrm>
            <a:off x="406928" y="3829367"/>
            <a:ext cx="7556421" cy="1937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b="1" dirty="0"/>
              <a:t>Whether you're launching your first fan site or extending your passion for these iconic machines, Ferrari represents  the perfect blend of speed, grace, and automotive craftsmanship , thanks for joining us on this exciting journey through the world of Ferrari</a:t>
            </a:r>
            <a:endParaRPr lang="en-IN" sz="2400" dirty="0"/>
          </a:p>
        </p:txBody>
      </p:sp>
      <p:sp>
        <p:nvSpPr>
          <p:cNvPr id="5" name="Text 2"/>
          <p:cNvSpPr/>
          <p:nvPr/>
        </p:nvSpPr>
        <p:spPr>
          <a:xfrm>
            <a:off x="4334159" y="6571732"/>
            <a:ext cx="10296241" cy="495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endParaRPr lang="en-US" sz="2000" dirty="0"/>
          </a:p>
        </p:txBody>
      </p:sp>
      <p:pic>
        <p:nvPicPr>
          <p:cNvPr id="7" name="Picture 6" descr="A group of cars parked on a road&#10;&#10;AI-generated content may be incorrect.">
            <a:extLst>
              <a:ext uri="{FF2B5EF4-FFF2-40B4-BE49-F238E27FC236}">
                <a16:creationId xmlns:a16="http://schemas.microsoft.com/office/drawing/2014/main" id="{0F5F9B77-10E9-DAE4-34F2-0AD90837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5486400" cy="3024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CF0FD-CF0A-CEF9-C267-3B07A2952191}"/>
              </a:ext>
            </a:extLst>
          </p:cNvPr>
          <p:cNvSpPr txBox="1"/>
          <p:nvPr/>
        </p:nvSpPr>
        <p:spPr>
          <a:xfrm>
            <a:off x="5486400" y="5766918"/>
            <a:ext cx="7315200" cy="674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Overpoweringly Crafted for Ferrari Devotees and aspiring Web Designers Worldwide.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20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3057" y="703597"/>
            <a:ext cx="4984286" cy="52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4000" dirty="0">
                <a:solidFill>
                  <a:srgbClr val="2E3C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Mercedes-Benz Amg 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2452" y="1332437"/>
            <a:ext cx="5910143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Luxury Refined, Performance Enhanced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3569" y="1956133"/>
            <a:ext cx="13485495" cy="1178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Mercedes-Benz engineer  that seamlessly blend luxury with cutting-edge precision , From the rough dominance of the G-Wagon to the refined grace of the S-Class, every model offers unmatched elegance and versatility.</a:t>
            </a:r>
          </a:p>
        </p:txBody>
      </p:sp>
      <p:sp>
        <p:nvSpPr>
          <p:cNvPr id="6" name="Text 3"/>
          <p:cNvSpPr/>
          <p:nvPr/>
        </p:nvSpPr>
        <p:spPr>
          <a:xfrm>
            <a:off x="5228491" y="3693328"/>
            <a:ext cx="2708031" cy="422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Iconic Models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4"/>
          <p:cNvSpPr/>
          <p:nvPr/>
        </p:nvSpPr>
        <p:spPr>
          <a:xfrm>
            <a:off x="572452" y="4648875"/>
            <a:ext cx="9086246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G- Wagon ($350,000) :</a:t>
            </a:r>
            <a:r>
              <a:rPr lang="en-US" sz="28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  Legendary off-road power meets the elegance.</a:t>
            </a:r>
            <a:endParaRPr lang="en-US" sz="28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3569" y="5460830"/>
            <a:ext cx="9086246" cy="34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Maybach ($450,000):</a:t>
            </a:r>
            <a:r>
              <a:rPr lang="en-US" sz="28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 Expression of Ultimate comfort and luxury fell</a:t>
            </a:r>
            <a:endParaRPr lang="en-US" sz="28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3569" y="6368766"/>
            <a:ext cx="7915055" cy="231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S-Class ($95,000+): Luxury Sedans Benchmark Worldwide</a:t>
            </a:r>
            <a:endParaRPr lang="en-US" sz="2800" b="1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72452" y="7215948"/>
            <a:ext cx="8923240" cy="349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800" b="1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SLR ($85,000): Timeless Elegance Wrapped in Thrilled performance</a:t>
            </a:r>
            <a:endParaRPr lang="en-US" sz="2800" b="1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0">
        <p:circle/>
      </p:transition>
    </mc:Choice>
    <mc:Fallback>
      <p:transition spd="slow" advTm="20000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5522"/>
            <a:ext cx="53926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Our Mercedes Collection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361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Mercedes-Benz spans from challenging off-road vehicles to elegant luxury sedans, ensuring excellent quality in every category. Every model reflects a heritage of engineering brilliance and design superiority.</a:t>
            </a:r>
            <a:endParaRPr lang="en-IN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331708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28224" y="3551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G - wagon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8224" y="4041934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Legendary Off-Road Icon: Unmatched Ability and Dominant Manifestation.</a:t>
            </a:r>
            <a:endParaRPr lang="en-IN" dirty="0"/>
          </a:p>
        </p:txBody>
      </p:sp>
      <p:sp>
        <p:nvSpPr>
          <p:cNvPr id="7" name="Shape 5"/>
          <p:cNvSpPr/>
          <p:nvPr/>
        </p:nvSpPr>
        <p:spPr>
          <a:xfrm>
            <a:off x="7428548" y="331708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Text 6"/>
          <p:cNvSpPr/>
          <p:nvPr/>
        </p:nvSpPr>
        <p:spPr>
          <a:xfrm>
            <a:off x="7662982" y="3551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Maybach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62982" y="404193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Ultimate Luxury Expression: Modified Craftsmanship Meets Best Comfort.</a:t>
            </a:r>
            <a:endParaRPr lang="en-IN" dirty="0"/>
          </a:p>
        </p:txBody>
      </p:sp>
      <p:sp>
        <p:nvSpPr>
          <p:cNvPr id="10" name="Shape 8"/>
          <p:cNvSpPr/>
          <p:nvPr/>
        </p:nvSpPr>
        <p:spPr>
          <a:xfrm>
            <a:off x="793790" y="5228987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1" name="Text 9"/>
          <p:cNvSpPr/>
          <p:nvPr/>
        </p:nvSpPr>
        <p:spPr>
          <a:xfrm>
            <a:off x="1028224" y="5463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S-class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224" y="595383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/>
              <a:t>Top Sedan: Merging High-Octane Performance with Advanced Everyday Elegance.</a:t>
            </a:r>
            <a:endParaRPr lang="en-IN" dirty="0"/>
          </a:p>
          <a:p>
            <a:r>
              <a:rPr lang="en-IN" dirty="0"/>
              <a:t> </a:t>
            </a:r>
          </a:p>
        </p:txBody>
      </p:sp>
      <p:sp>
        <p:nvSpPr>
          <p:cNvPr id="13" name="Shape 11"/>
          <p:cNvSpPr/>
          <p:nvPr/>
        </p:nvSpPr>
        <p:spPr>
          <a:xfrm>
            <a:off x="7428548" y="5228987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7662982" y="5463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CLE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62982" y="595383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en-IN" b="1" dirty="0"/>
              <a:t>Modern Elegance: Athletic Styling Meets Adaptable Practicality.</a:t>
            </a:r>
            <a:endParaRPr lang="en-IN" dirty="0"/>
          </a:p>
          <a:p>
            <a:r>
              <a:rPr lang="en-IN" dirty="0"/>
              <a:t> </a:t>
            </a:r>
          </a:p>
        </p:txBody>
      </p:sp>
    </p:spTree>
  </p:cSld>
  <p:clrMapOvr>
    <a:masterClrMapping/>
  </p:clrMapOvr>
  <p:transition spd="slow" advTm="2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427"/>
            <a:ext cx="80616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Premium Features In All Models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150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Safety First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640449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/>
            <a:r>
              <a:rPr lang="en-IN" sz="2000" dirty="0"/>
              <a:t>Unconventional multi-stage airbags, electronic stability control, and analytical collision warning systems safeguard you at every turn.</a:t>
            </a:r>
          </a:p>
          <a:p>
            <a:r>
              <a:rPr lang="en-IN" sz="2000" dirty="0"/>
              <a:t> 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325416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150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Driving</a:t>
            </a:r>
            <a:r>
              <a:rPr lang="en-US" sz="3200" b="1" u="sng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</a:t>
            </a:r>
            <a:r>
              <a:rPr lang="en-US" sz="32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Dynamics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4"/>
          <p:cNvSpPr/>
          <p:nvPr/>
        </p:nvSpPr>
        <p:spPr>
          <a:xfrm>
            <a:off x="9937790" y="2640449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dirty="0"/>
              <a:t>Adaptive suspension, accuracy in steering control , and responsive treatment deliver confidence whether cruising highways or exploring terrain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32541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976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Interior Comfort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7790" y="546699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dirty="0"/>
              <a:t>Hand-stitched leather, ambient lighting, climate control, and bird's-eye sunroofs create reservation from the outside world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584984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7" y="4799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Digital innovation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8"/>
          <p:cNvSpPr/>
          <p:nvPr/>
        </p:nvSpPr>
        <p:spPr>
          <a:xfrm>
            <a:off x="793790" y="528554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dirty="0"/>
              <a:t>Advanced documentary systems, smartphone integration, and automatic parking technology re define suitability and connectivity</a:t>
            </a: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342555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584984"/>
            <a:ext cx="339328" cy="339328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27BBCB10-2D19-1883-706E-62ED59CCD08F}"/>
              </a:ext>
            </a:extLst>
          </p:cNvPr>
          <p:cNvSpPr/>
          <p:nvPr/>
        </p:nvSpPr>
        <p:spPr>
          <a:xfrm>
            <a:off x="1857256" y="21138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Safety First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0">
        <p:push dir="u"/>
      </p:transition>
    </mc:Choice>
    <mc:Fallback>
      <p:transition spd="slow" advTm="20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104" y="532448"/>
            <a:ext cx="2420541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Ford Strength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64104" y="912376"/>
            <a:ext cx="5910665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2E3C4E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Reliability and American Power</a:t>
            </a:r>
            <a:endParaRPr lang="en-US" sz="3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64104" y="1686878"/>
            <a:ext cx="7788593" cy="871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Ford engineers that made vehicles to deliver uncompromising performance and genuine driving excitement. Drawing from its legendary Mustang heritage, Ford flawlessly blends modern capability with everyday practicality</a:t>
            </a:r>
            <a:endParaRPr lang="en-IN" sz="2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77142" y="3192125"/>
            <a:ext cx="243482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$75K</a:t>
            </a:r>
            <a:endParaRPr lang="en-US" sz="5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91429" y="4091189"/>
            <a:ext cx="2420541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800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Ford Fiesta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04466" y="4607778"/>
            <a:ext cx="2434828" cy="580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Everyday practically and Nimble performance</a:t>
            </a:r>
            <a:endParaRPr lang="en-US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40986" y="3271664"/>
            <a:ext cx="243482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$112K</a:t>
            </a:r>
            <a:endParaRPr lang="en-US" sz="5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869682" y="4175853"/>
            <a:ext cx="2420541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800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Ford Bronco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869682" y="4638432"/>
            <a:ext cx="2434828" cy="580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Modern adventure with rugged compatibility</a:t>
            </a:r>
            <a:endParaRPr lang="en-US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504830" y="3185521"/>
            <a:ext cx="243482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$200K+</a:t>
            </a:r>
            <a:endParaRPr lang="en-US" sz="5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562222" y="3938954"/>
            <a:ext cx="2420541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800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Ford Mustang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547935" y="4462581"/>
            <a:ext cx="2434828" cy="871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Turbo Charged Performance With American Muscles</a:t>
            </a:r>
            <a:endParaRPr lang="en-US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40986" y="5527357"/>
            <a:ext cx="243482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$165K</a:t>
            </a:r>
            <a:endParaRPr lang="en-US" sz="5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48130" y="6408301"/>
            <a:ext cx="2420541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800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Ford Taurus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840986" y="6826925"/>
            <a:ext cx="2434828" cy="871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Advanced Design completing With Performance</a:t>
            </a:r>
            <a:endParaRPr lang="en-US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881B6C97-9836-4D85-3EB9-902694A16BD4}"/>
              </a:ext>
            </a:extLst>
          </p:cNvPr>
          <p:cNvSpPr/>
          <p:nvPr/>
        </p:nvSpPr>
        <p:spPr>
          <a:xfrm>
            <a:off x="6205838" y="3192125"/>
            <a:ext cx="243482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$75K</a:t>
            </a:r>
            <a:endParaRPr lang="en-US" sz="5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0F8433E5-5E80-7158-68DF-A5FF0E7886C0}"/>
              </a:ext>
            </a:extLst>
          </p:cNvPr>
          <p:cNvSpPr/>
          <p:nvPr/>
        </p:nvSpPr>
        <p:spPr>
          <a:xfrm>
            <a:off x="8869682" y="3271664"/>
            <a:ext cx="243482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$112K</a:t>
            </a:r>
            <a:endParaRPr lang="en-US" sz="5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500967CA-817E-22DE-255C-CB1758DBF714}"/>
              </a:ext>
            </a:extLst>
          </p:cNvPr>
          <p:cNvSpPr/>
          <p:nvPr/>
        </p:nvSpPr>
        <p:spPr>
          <a:xfrm>
            <a:off x="11533526" y="3185521"/>
            <a:ext cx="243482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$200K+</a:t>
            </a:r>
            <a:endParaRPr lang="en-US" sz="5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CFA0965D-05EC-B4FB-7A31-385DF067C17E}"/>
              </a:ext>
            </a:extLst>
          </p:cNvPr>
          <p:cNvSpPr/>
          <p:nvPr/>
        </p:nvSpPr>
        <p:spPr>
          <a:xfrm>
            <a:off x="8869682" y="5527357"/>
            <a:ext cx="243482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$165K</a:t>
            </a:r>
            <a:endParaRPr lang="en-US" sz="50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0000">
        <p14:flash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9407" y="3441533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A3A3A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Ford Model Line Up</a:t>
            </a:r>
            <a:endParaRPr lang="en-US" sz="42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212" cy="1588770"/>
          </a:xfrm>
          <a:prstGeom prst="roundRect">
            <a:avLst>
              <a:gd name="adj" fmla="val 565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9407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Mustang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538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This iconic performance coupe delivers the excitement of its legendary turbocharged power</a:t>
            </a:r>
            <a:endParaRPr lang="en-IN" dirty="0"/>
          </a:p>
        </p:txBody>
      </p:sp>
      <p:sp>
        <p:nvSpPr>
          <p:cNvPr id="7" name="Shape 4"/>
          <p:cNvSpPr/>
          <p:nvPr/>
        </p:nvSpPr>
        <p:spPr>
          <a:xfrm>
            <a:off x="7421999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7643336" y="447079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Bronco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43336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This premium SUV seamlessly blends rough adventure capability with cultured luxury refinement</a:t>
            </a:r>
            <a:endParaRPr lang="en-IN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212" cy="1588770"/>
          </a:xfrm>
          <a:prstGeom prst="roundRect">
            <a:avLst>
              <a:gd name="adj" fmla="val 565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969407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Fiesta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538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A forceful compact car that proves efficiency doesn't have to be boring, offering openly dynamic handling for every transform.</a:t>
            </a:r>
            <a:endParaRPr lang="en-IN" dirty="0"/>
          </a:p>
        </p:txBody>
      </p:sp>
      <p:sp>
        <p:nvSpPr>
          <p:cNvPr id="13" name="Shape 10"/>
          <p:cNvSpPr/>
          <p:nvPr/>
        </p:nvSpPr>
        <p:spPr>
          <a:xfrm>
            <a:off x="7421999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4" name="Text 11"/>
          <p:cNvSpPr/>
          <p:nvPr/>
        </p:nvSpPr>
        <p:spPr>
          <a:xfrm>
            <a:off x="7643336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Taurus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43336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The versatile sedan that defines smart value, expertly combining affordability with all the essential features you need</a:t>
            </a:r>
            <a:endParaRPr lang="en-IN" dirty="0"/>
          </a:p>
        </p:txBody>
      </p:sp>
      <p:pic>
        <p:nvPicPr>
          <p:cNvPr id="20" name="Picture 19" descr="A group of cars in a row&#10;&#10;AI-generated content may be incorrect.">
            <a:extLst>
              <a:ext uri="{FF2B5EF4-FFF2-40B4-BE49-F238E27FC236}">
                <a16:creationId xmlns:a16="http://schemas.microsoft.com/office/drawing/2014/main" id="{7014E8BA-2D36-00D8-423E-2691B046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64523"/>
          </a:xfrm>
          <a:prstGeom prst="rect">
            <a:avLst/>
          </a:prstGeom>
        </p:spPr>
      </p:pic>
    </p:spTree>
  </p:cSld>
  <p:clrMapOvr>
    <a:masterClrMapping/>
  </p:clrMapOvr>
  <p:transition spd="med" advTm="2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35866" y="30037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Elite Auto Gallery</a:t>
            </a:r>
            <a:endParaRPr lang="en-I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>
              <a:lnSpc>
                <a:spcPts val="5550"/>
              </a:lnSpc>
            </a:pP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1"/>
          <p:cNvSpPr/>
          <p:nvPr/>
        </p:nvSpPr>
        <p:spPr>
          <a:xfrm>
            <a:off x="6952883" y="5225866"/>
            <a:ext cx="7556421" cy="1479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b="1" dirty="0"/>
              <a:t>Unleash the Exceptional. We are the Home of Foremost Luxury and High-Performance Automotives.</a:t>
            </a:r>
            <a:r>
              <a:rPr lang="en-IN" sz="2400" dirty="0"/>
              <a:t> (Focuses on the 'unleashing' of potential)</a:t>
            </a:r>
          </a:p>
        </p:txBody>
      </p:sp>
      <p:pic>
        <p:nvPicPr>
          <p:cNvPr id="6" name="Picture 5" descr="A room with cars on display&#10;&#10;AI-generated content may be incorrect.">
            <a:extLst>
              <a:ext uri="{FF2B5EF4-FFF2-40B4-BE49-F238E27FC236}">
                <a16:creationId xmlns:a16="http://schemas.microsoft.com/office/drawing/2014/main" id="{5296D7DB-3395-D75C-A714-9E2AC47AF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831751" cy="8229600"/>
          </a:xfrm>
          <a:prstGeom prst="rect">
            <a:avLst/>
          </a:prstGeom>
        </p:spPr>
      </p:pic>
    </p:spTree>
  </p:cSld>
  <p:clrMapOvr>
    <a:masterClrMapping/>
  </p:clrMapOvr>
  <p:transition spd="slow" advTm="20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6897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Safety Across All Modles</a:t>
            </a:r>
            <a:endParaRPr lang="en-US" sz="44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0374" y="19049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b="1" dirty="0"/>
              <a:t>Ford ensures your safety is vital, building every vehicle with a combination of strong construction and innovative, state-of-the-art safety technology</a:t>
            </a:r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1669687" y="2807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Passive Safety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298031"/>
            <a:ext cx="3898702" cy="1962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b="1" dirty="0"/>
              <a:t>Advanced protection is built in, featuring a strengthened steel body, strategically designed crumble zones, and complete side-impact protection systems to shield</a:t>
            </a: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705344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807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Protection System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37790" y="3298031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A complete safety suit including front, side, curtain, and knee airbags—operates effortlessly with stability control and dynamic traction systems for all-around protection</a:t>
            </a:r>
            <a:endParaRPr lang="en-IN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705344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260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Driver Assistance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937790" y="5750600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Clarity and confidence come standard: Rear-view cameras, 360-degree parking sensors, and advanced monitoring systems work together to gives ,  you total awareness of your surroundings</a:t>
            </a:r>
            <a:endParaRPr lang="en-IN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964912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260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Advanced Safety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93790" y="5750600"/>
            <a:ext cx="3898702" cy="1822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Advanced driver assistance features including Adaptive Cruise Control, Lane Departure Warning, Blind Spot Detection, and Emergency Automatic Braking make every journey safer and less stressful</a:t>
            </a:r>
            <a:endParaRPr lang="en-IN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964912"/>
            <a:ext cx="339328" cy="339328"/>
          </a:xfrm>
          <a:prstGeom prst="rect">
            <a:avLst/>
          </a:prstGeom>
        </p:spPr>
      </p:pic>
      <p:sp>
        <p:nvSpPr>
          <p:cNvPr id="25" name="Text 8">
            <a:extLst>
              <a:ext uri="{FF2B5EF4-FFF2-40B4-BE49-F238E27FC236}">
                <a16:creationId xmlns:a16="http://schemas.microsoft.com/office/drawing/2014/main" id="{57385910-66BB-E058-78D2-1CE7828DF174}"/>
              </a:ext>
            </a:extLst>
          </p:cNvPr>
          <p:cNvSpPr/>
          <p:nvPr/>
        </p:nvSpPr>
        <p:spPr>
          <a:xfrm>
            <a:off x="1857257" y="5260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Advanced Safety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0">
        <p159:morph option="byObject"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12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7467" y="540187"/>
            <a:ext cx="5910858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Your Perfect Ford Awaits</a:t>
            </a:r>
            <a:endParaRPr lang="en-US" sz="38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325761" y="1448633"/>
            <a:ext cx="2986683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Performance Enthusiasts</a:t>
            </a:r>
            <a:endParaRPr lang="en-US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25761" y="1873210"/>
            <a:ext cx="713077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Experience the legend: The Mustang delivers a rush of extreme speed, head-turning aggressive styling, the unmatched feeling of pure driving excitement</a:t>
            </a:r>
            <a:endParaRPr lang="en-IN" dirty="0"/>
          </a:p>
        </p:txBody>
      </p:sp>
      <p:sp>
        <p:nvSpPr>
          <p:cNvPr id="8" name="Text 3"/>
          <p:cNvSpPr/>
          <p:nvPr/>
        </p:nvSpPr>
        <p:spPr>
          <a:xfrm>
            <a:off x="1325761" y="2894648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Adventure Seekers</a:t>
            </a:r>
            <a:endParaRPr lang="en-US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325761" y="3319224"/>
            <a:ext cx="713077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The Bronco offers a rare division, effortlessly integrating premium comfort and luxury features with inflexible, genuine off-road capability</a:t>
            </a:r>
            <a:endParaRPr lang="en-IN" dirty="0"/>
          </a:p>
        </p:txBody>
      </p:sp>
      <p:sp>
        <p:nvSpPr>
          <p:cNvPr id="11" name="Text 5"/>
          <p:cNvSpPr/>
          <p:nvPr/>
        </p:nvSpPr>
        <p:spPr>
          <a:xfrm>
            <a:off x="1325761" y="4340662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Efficient Drivers</a:t>
            </a:r>
            <a:endParaRPr lang="en-US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325761" y="4765238"/>
            <a:ext cx="7130772" cy="947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/>
              <a:t>The Fiesta delivers a dynamic blend of exciting, responsive performance and smart fuel-conscious driving modes, all controlled by quick agile handling</a:t>
            </a:r>
            <a:endParaRPr lang="en-IN" dirty="0"/>
          </a:p>
          <a:p>
            <a:r>
              <a:rPr lang="en-IN" dirty="0"/>
              <a:t> </a:t>
            </a:r>
          </a:p>
        </p:txBody>
      </p:sp>
      <p:sp>
        <p:nvSpPr>
          <p:cNvPr id="14" name="Text 7"/>
          <p:cNvSpPr/>
          <p:nvPr/>
        </p:nvSpPr>
        <p:spPr>
          <a:xfrm>
            <a:off x="1325761" y="5786676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Practical Families</a:t>
            </a:r>
            <a:endParaRPr lang="en-US" sz="1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325761" y="6211253"/>
            <a:ext cx="7130772" cy="1068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The Taurus is your smart choice for the road, providing steady reliable transportation, unbending essential safety, and the peace of mind that comes with excellent value</a:t>
            </a:r>
            <a:endParaRPr lang="en-IN" dirty="0"/>
          </a:p>
        </p:txBody>
      </p:sp>
      <p:sp>
        <p:nvSpPr>
          <p:cNvPr id="16" name="Text 9"/>
          <p:cNvSpPr/>
          <p:nvPr/>
        </p:nvSpPr>
        <p:spPr>
          <a:xfrm>
            <a:off x="687467" y="7169247"/>
            <a:ext cx="7769066" cy="947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by your local Ford dealership now and see the revolution, reliability, and craftsmanship that set the standard for American automotive excellence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 descr="A person sitting in a car with a person holding a key">
            <a:extLst>
              <a:ext uri="{FF2B5EF4-FFF2-40B4-BE49-F238E27FC236}">
                <a16:creationId xmlns:a16="http://schemas.microsoft.com/office/drawing/2014/main" id="{5C87FB47-5453-964F-E1E5-B38AB710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61EE23-350F-DBBC-3CD5-D5B050AB8B78}"/>
              </a:ext>
            </a:extLst>
          </p:cNvPr>
          <p:cNvCxnSpPr/>
          <p:nvPr/>
        </p:nvCxnSpPr>
        <p:spPr>
          <a:xfrm>
            <a:off x="751331" y="1617785"/>
            <a:ext cx="5040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F78A1F-4FEE-EA51-B226-143FDBC6B494}"/>
              </a:ext>
            </a:extLst>
          </p:cNvPr>
          <p:cNvCxnSpPr/>
          <p:nvPr/>
        </p:nvCxnSpPr>
        <p:spPr>
          <a:xfrm>
            <a:off x="763054" y="3059724"/>
            <a:ext cx="5040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12A56-AEC4-4913-1DF8-28B6F88CFFE0}"/>
              </a:ext>
            </a:extLst>
          </p:cNvPr>
          <p:cNvCxnSpPr/>
          <p:nvPr/>
        </p:nvCxnSpPr>
        <p:spPr>
          <a:xfrm>
            <a:off x="786500" y="4501663"/>
            <a:ext cx="5040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9C0958-160A-A997-23AB-3A18577C2711}"/>
              </a:ext>
            </a:extLst>
          </p:cNvPr>
          <p:cNvCxnSpPr/>
          <p:nvPr/>
        </p:nvCxnSpPr>
        <p:spPr>
          <a:xfrm>
            <a:off x="821669" y="5943601"/>
            <a:ext cx="5040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9872"/>
            <a:ext cx="66135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Vehicle Features &amp; Performance</a:t>
            </a:r>
            <a:endParaRPr lang="en-US" sz="35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00476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For the sharp driver, every model we offer is equipped with advanced technology, complete safety systems, and the performance capabilities you demand</a:t>
            </a:r>
            <a:endParaRPr lang="en-IN" dirty="0"/>
          </a:p>
        </p:txBody>
      </p:sp>
      <p:sp>
        <p:nvSpPr>
          <p:cNvPr id="4" name="Shape 2"/>
          <p:cNvSpPr/>
          <p:nvPr/>
        </p:nvSpPr>
        <p:spPr>
          <a:xfrm>
            <a:off x="793790" y="2835950"/>
            <a:ext cx="13042821" cy="4513778"/>
          </a:xfrm>
          <a:prstGeom prst="roundRect">
            <a:avLst>
              <a:gd name="adj" fmla="val 21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01410" y="2843570"/>
            <a:ext cx="13027581" cy="627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8224" y="2987278"/>
            <a:ext cx="60563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Performance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45824" y="2987278"/>
            <a:ext cx="60563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b="1" dirty="0"/>
              <a:t>230-250 kph top speed ,5.5-6.5s 0-100 kph, 250-300+ hp, </a:t>
            </a:r>
            <a:endParaRPr lang="en-IN" dirty="0"/>
          </a:p>
        </p:txBody>
      </p:sp>
      <p:sp>
        <p:nvSpPr>
          <p:cNvPr id="8" name="Shape 6"/>
          <p:cNvSpPr/>
          <p:nvPr/>
        </p:nvSpPr>
        <p:spPr>
          <a:xfrm>
            <a:off x="801410" y="3471148"/>
            <a:ext cx="13027581" cy="967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8224" y="3614857"/>
            <a:ext cx="60563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Safety Features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45824" y="3614857"/>
            <a:ext cx="605635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Advanced Safety controls, Multi Stage Airbags, Full Quality of Suspension</a:t>
            </a:r>
            <a:endParaRPr lang="en-US" sz="1750" b="1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801410" y="4438888"/>
            <a:ext cx="13027581" cy="967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224" y="4582597"/>
            <a:ext cx="60563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Technology- Drivers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45824" y="4582597"/>
            <a:ext cx="605635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/>
              <a:t>emergency braking ,Adaptive cruise , blind spot detection, lane departure warning</a:t>
            </a:r>
            <a:endParaRPr lang="en-IN" dirty="0"/>
          </a:p>
        </p:txBody>
      </p:sp>
      <p:sp>
        <p:nvSpPr>
          <p:cNvPr id="14" name="Shape 12"/>
          <p:cNvSpPr/>
          <p:nvPr/>
        </p:nvSpPr>
        <p:spPr>
          <a:xfrm>
            <a:off x="801410" y="5406628"/>
            <a:ext cx="13027581" cy="967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224" y="5550337"/>
            <a:ext cx="60563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Modes of Driving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45824" y="5550337"/>
            <a:ext cx="605635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/>
              <a:t>Track optimized for every condition, Sport, Adaptive, Eco Pro, Comfort</a:t>
            </a:r>
            <a:endParaRPr lang="en-IN" dirty="0"/>
          </a:p>
        </p:txBody>
      </p:sp>
      <p:sp>
        <p:nvSpPr>
          <p:cNvPr id="17" name="Shape 15"/>
          <p:cNvSpPr/>
          <p:nvPr/>
        </p:nvSpPr>
        <p:spPr>
          <a:xfrm>
            <a:off x="801410" y="6374368"/>
            <a:ext cx="13027581" cy="967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224" y="6518077"/>
            <a:ext cx="605635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Design Excellence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45824" y="6518077"/>
            <a:ext cx="605635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/>
              <a:t>aluminum trim, signature lighting, Premium leather, carbon fiber accents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0">
        <p:fade/>
      </p:transition>
    </mc:Choice>
    <mc:Fallback>
      <p:transition spd="med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455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765" y="2609017"/>
            <a:ext cx="3421856" cy="427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000" dirty="0">
                <a:solidFill>
                  <a:srgbClr val="2E3C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Drive your Dream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8765" y="3293269"/>
            <a:ext cx="13432869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b="1" dirty="0"/>
              <a:t>Elite Auto Gallery is where your journey begins. We transform automotive ambitions into reality, that goes far beyond simply selling cars</a:t>
            </a:r>
            <a:endParaRPr lang="en-IN" dirty="0"/>
          </a:p>
          <a:p>
            <a:r>
              <a:rPr lang="en-IN" dirty="0"/>
              <a:t> </a:t>
            </a:r>
          </a:p>
        </p:txBody>
      </p:sp>
      <p:sp>
        <p:nvSpPr>
          <p:cNvPr id="5" name="Shape 2"/>
          <p:cNvSpPr/>
          <p:nvPr/>
        </p:nvSpPr>
        <p:spPr>
          <a:xfrm>
            <a:off x="598765" y="3684665"/>
            <a:ext cx="6630829" cy="1924883"/>
          </a:xfrm>
          <a:prstGeom prst="roundRect">
            <a:avLst>
              <a:gd name="adj" fmla="val 37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77478" y="4408244"/>
            <a:ext cx="249138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Personalized consolation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91536" y="4727111"/>
            <a:ext cx="6273403" cy="86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/>
              <a:t>Our experts provide personalized guidance and adapted advice to ensure you find the perfect vehicle that truly matches with your lifestyle and unique preferences</a:t>
            </a:r>
            <a:endParaRPr lang="en-IN" dirty="0"/>
          </a:p>
          <a:p>
            <a:r>
              <a:rPr lang="en-IN" dirty="0"/>
              <a:t> </a:t>
            </a:r>
          </a:p>
        </p:txBody>
      </p:sp>
      <p:sp>
        <p:nvSpPr>
          <p:cNvPr id="9" name="Shape 5"/>
          <p:cNvSpPr/>
          <p:nvPr/>
        </p:nvSpPr>
        <p:spPr>
          <a:xfrm>
            <a:off x="7422365" y="3762674"/>
            <a:ext cx="6630948" cy="1924883"/>
          </a:xfrm>
          <a:prstGeom prst="roundRect">
            <a:avLst>
              <a:gd name="adj" fmla="val 37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595995" y="4398159"/>
            <a:ext cx="2138601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Curated Selection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565342" y="4737831"/>
            <a:ext cx="6273522" cy="814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Find our exclusive inventory of the finest luxury and performance vehicles, each one precisely inspected to guarantee the highest quality</a:t>
            </a:r>
            <a:endParaRPr lang="en-IN" dirty="0"/>
          </a:p>
        </p:txBody>
      </p:sp>
      <p:sp>
        <p:nvSpPr>
          <p:cNvPr id="13" name="Shape 8"/>
          <p:cNvSpPr/>
          <p:nvPr/>
        </p:nvSpPr>
        <p:spPr>
          <a:xfrm>
            <a:off x="598765" y="5838230"/>
            <a:ext cx="6630829" cy="1924883"/>
          </a:xfrm>
          <a:prstGeom prst="roundRect">
            <a:avLst>
              <a:gd name="adj" fmla="val 37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1536" y="6495692"/>
            <a:ext cx="2138601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Seamless Acquisition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77478" y="6852056"/>
            <a:ext cx="6273403" cy="826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Experience the ease of a truly bother free purchasing journey, complete with flexible financing options and effortless, efficient certification and delivery</a:t>
            </a:r>
            <a:endParaRPr lang="en-IN" dirty="0"/>
          </a:p>
        </p:txBody>
      </p:sp>
      <p:sp>
        <p:nvSpPr>
          <p:cNvPr id="17" name="Shape 11"/>
          <p:cNvSpPr/>
          <p:nvPr/>
        </p:nvSpPr>
        <p:spPr>
          <a:xfrm>
            <a:off x="7408307" y="5825986"/>
            <a:ext cx="6630948" cy="1924883"/>
          </a:xfrm>
          <a:prstGeom prst="roundRect">
            <a:avLst>
              <a:gd name="adj" fmla="val 373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565342" y="6608521"/>
            <a:ext cx="2148126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Dedicated After- Sales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7579400" y="6875816"/>
            <a:ext cx="6273522" cy="875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b="1" dirty="0"/>
              <a:t>Our dedication extends well beyond the sale. Trust on our complete after sales service and support to ensure your complete peace of mind throughout your ownership</a:t>
            </a:r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348C40-B2C0-5754-921F-A30038D8A1AA}"/>
              </a:ext>
            </a:extLst>
          </p:cNvPr>
          <p:cNvSpPr/>
          <p:nvPr/>
        </p:nvSpPr>
        <p:spPr>
          <a:xfrm>
            <a:off x="791536" y="3873955"/>
            <a:ext cx="500438" cy="481689"/>
          </a:xfrm>
          <a:prstGeom prst="ellipse">
            <a:avLst/>
          </a:prstGeom>
          <a:solidFill>
            <a:srgbClr val="9FE5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DE14450-01BC-1B79-EC3D-F57BEC7D9C70}"/>
              </a:ext>
            </a:extLst>
          </p:cNvPr>
          <p:cNvSpPr/>
          <p:nvPr/>
        </p:nvSpPr>
        <p:spPr>
          <a:xfrm>
            <a:off x="777478" y="5973046"/>
            <a:ext cx="500438" cy="481689"/>
          </a:xfrm>
          <a:prstGeom prst="ellipse">
            <a:avLst/>
          </a:prstGeom>
          <a:solidFill>
            <a:srgbClr val="9FE5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16C550-74E6-08F2-9CC2-523D3836BCB3}"/>
              </a:ext>
            </a:extLst>
          </p:cNvPr>
          <p:cNvSpPr/>
          <p:nvPr/>
        </p:nvSpPr>
        <p:spPr>
          <a:xfrm>
            <a:off x="7592240" y="3873955"/>
            <a:ext cx="500438" cy="481689"/>
          </a:xfrm>
          <a:prstGeom prst="ellipse">
            <a:avLst/>
          </a:prstGeom>
          <a:solidFill>
            <a:srgbClr val="9FE5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13CB54-B859-2117-311B-8915CA1D5EB8}"/>
              </a:ext>
            </a:extLst>
          </p:cNvPr>
          <p:cNvSpPr/>
          <p:nvPr/>
        </p:nvSpPr>
        <p:spPr>
          <a:xfrm>
            <a:off x="7592240" y="6082203"/>
            <a:ext cx="500438" cy="481689"/>
          </a:xfrm>
          <a:prstGeom prst="ellipse">
            <a:avLst/>
          </a:prstGeom>
          <a:solidFill>
            <a:srgbClr val="9FE5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0">
        <p:split orient="vert"/>
      </p:transition>
    </mc:Choice>
    <mc:Fallback>
      <p:transition spd="slow" advTm="2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A922C-6909-DFCD-BA12-5CDCBC81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ECA940-EBEB-2F0A-A83D-B2BD2554C2D0}"/>
              </a:ext>
            </a:extLst>
          </p:cNvPr>
          <p:cNvSpPr/>
          <p:nvPr/>
        </p:nvSpPr>
        <p:spPr>
          <a:xfrm>
            <a:off x="0" y="0"/>
            <a:ext cx="14630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57CFB-D97E-54B7-1731-4030146E0FC1}"/>
              </a:ext>
            </a:extLst>
          </p:cNvPr>
          <p:cNvSpPr/>
          <p:nvPr/>
        </p:nvSpPr>
        <p:spPr>
          <a:xfrm>
            <a:off x="0" y="7315200"/>
            <a:ext cx="14630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CEB1B-C1F8-7713-62D5-CB04C90C7B7A}"/>
              </a:ext>
            </a:extLst>
          </p:cNvPr>
          <p:cNvSpPr txBox="1"/>
          <p:nvPr/>
        </p:nvSpPr>
        <p:spPr>
          <a:xfrm>
            <a:off x="1661532" y="1773044"/>
            <a:ext cx="10995102" cy="345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36B18-898A-4687-C0AA-C1C226E020CE}"/>
              </a:ext>
            </a:extLst>
          </p:cNvPr>
          <p:cNvSpPr/>
          <p:nvPr/>
        </p:nvSpPr>
        <p:spPr>
          <a:xfrm>
            <a:off x="2086708" y="1773044"/>
            <a:ext cx="10569926" cy="4287787"/>
          </a:xfrm>
          <a:prstGeom prst="rect">
            <a:avLst/>
          </a:prstGeom>
          <a:solidFill>
            <a:srgbClr val="9FE5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8297A-01D2-3108-8FDA-6B3C5FA3DE6B}"/>
              </a:ext>
            </a:extLst>
          </p:cNvPr>
          <p:cNvSpPr txBox="1"/>
          <p:nvPr/>
        </p:nvSpPr>
        <p:spPr>
          <a:xfrm>
            <a:off x="3411416" y="2852305"/>
            <a:ext cx="8686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THANK YOU</a:t>
            </a:r>
            <a:endParaRPr lang="en-IN" sz="11500" dirty="0"/>
          </a:p>
        </p:txBody>
      </p:sp>
    </p:spTree>
    <p:extLst>
      <p:ext uri="{BB962C8B-B14F-4D97-AF65-F5344CB8AC3E}">
        <p14:creationId xmlns:p14="http://schemas.microsoft.com/office/powerpoint/2010/main" val="3232806172"/>
      </p:ext>
    </p:extLst>
  </p:cSld>
  <p:clrMapOvr>
    <a:masterClrMapping/>
  </p:clrMapOvr>
  <p:transition spd="slow" advTm="20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7596" y="603052"/>
            <a:ext cx="7608808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Styling: Making It Visually Stunnings</a:t>
            </a:r>
            <a:endParaRPr lang="en-I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4" name="Shape 1"/>
          <p:cNvSpPr/>
          <p:nvPr/>
        </p:nvSpPr>
        <p:spPr>
          <a:xfrm>
            <a:off x="767596" y="2302669"/>
            <a:ext cx="3694748" cy="3079075"/>
          </a:xfrm>
          <a:prstGeom prst="roundRect">
            <a:avLst>
              <a:gd name="adj" fmla="val 2992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017389" y="2420898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Scheme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6" name="Text 3"/>
          <p:cNvSpPr/>
          <p:nvPr/>
        </p:nvSpPr>
        <p:spPr>
          <a:xfrm>
            <a:off x="1017389" y="2895124"/>
            <a:ext cx="3195161" cy="2236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Use an elegant colour scheme featuring </a:t>
            </a:r>
            <a:r>
              <a:rPr lang="en-IN" sz="2000" b="1" u="sng" dirty="0"/>
              <a:t>#7FB3E6</a:t>
            </a:r>
            <a:r>
              <a:rPr lang="en-IN" sz="2000" b="1" dirty="0"/>
              <a:t> for primary elements, </a:t>
            </a:r>
            <a:r>
              <a:rPr lang="en-IN" sz="2000" b="1" u="sng" dirty="0"/>
              <a:t>#22627A</a:t>
            </a:r>
            <a:r>
              <a:rPr lang="en-IN" sz="2000" b="1" dirty="0"/>
              <a:t> for text, and crisp whites for contrast, launching refined and professional visual gradings.</a:t>
            </a:r>
            <a:endParaRPr lang="en-IN" sz="2000" dirty="0"/>
          </a:p>
        </p:txBody>
      </p:sp>
      <p:sp>
        <p:nvSpPr>
          <p:cNvPr id="7" name="Shape 4"/>
          <p:cNvSpPr/>
          <p:nvPr/>
        </p:nvSpPr>
        <p:spPr>
          <a:xfrm>
            <a:off x="4681657" y="2302669"/>
            <a:ext cx="3694748" cy="3079075"/>
          </a:xfrm>
          <a:prstGeom prst="roundRect">
            <a:avLst>
              <a:gd name="adj" fmla="val 2992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4931450" y="2403039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Typography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9" name="Text 6"/>
          <p:cNvSpPr/>
          <p:nvPr/>
        </p:nvSpPr>
        <p:spPr>
          <a:xfrm>
            <a:off x="4931450" y="3026688"/>
            <a:ext cx="3195161" cy="2105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Use clear font sizes — 40px for headings and 20px for body text — and apply text-shadow effects finely to add emphasis and depth while maintaining readability.</a:t>
            </a:r>
            <a:endParaRPr lang="en-IN" sz="2000" dirty="0"/>
          </a:p>
          <a:p>
            <a:r>
              <a:rPr lang="en-IN" sz="2000" dirty="0"/>
              <a:t> </a:t>
            </a:r>
          </a:p>
        </p:txBody>
      </p:sp>
      <p:sp>
        <p:nvSpPr>
          <p:cNvPr id="10" name="Shape 7"/>
          <p:cNvSpPr/>
          <p:nvPr/>
        </p:nvSpPr>
        <p:spPr>
          <a:xfrm>
            <a:off x="767596" y="5601056"/>
            <a:ext cx="7608808" cy="2392569"/>
          </a:xfrm>
          <a:prstGeom prst="roundRect">
            <a:avLst>
              <a:gd name="adj" fmla="val 4546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1017389" y="5741194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 Effects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2" name="Text 9"/>
          <p:cNvSpPr/>
          <p:nvPr/>
        </p:nvSpPr>
        <p:spPr>
          <a:xfrm>
            <a:off x="1017389" y="6193512"/>
            <a:ext cx="7109222" cy="152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/>
              <a:t>Complement hover states with background color changes, scale transforms, and smooth 0.7-0.9s transitions. This keeps users promised and provides visual feedback.</a:t>
            </a:r>
            <a:endParaRPr lang="en-IN" sz="2400" dirty="0"/>
          </a:p>
          <a:p>
            <a:r>
              <a:rPr lang="en-IN" sz="2400" dirty="0"/>
              <a:t> </a:t>
            </a:r>
          </a:p>
        </p:txBody>
      </p:sp>
      <p:pic>
        <p:nvPicPr>
          <p:cNvPr id="16" name="Picture 1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D13730A-C353-4BE0-DF03-089509C95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717" y="0"/>
            <a:ext cx="6034683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0">
        <p:fade/>
      </p:transition>
    </mc:Choice>
    <mc:Fallback>
      <p:transition spd="med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1248" y="538043"/>
            <a:ext cx="7774305" cy="1223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Features: Elevating Your Designs</a:t>
            </a:r>
            <a:endParaRPr lang="en-I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4" name="Shape 1"/>
          <p:cNvSpPr/>
          <p:nvPr/>
        </p:nvSpPr>
        <p:spPr>
          <a:xfrm>
            <a:off x="6171248" y="2054543"/>
            <a:ext cx="440174" cy="440174"/>
          </a:xfrm>
          <a:prstGeom prst="roundRect">
            <a:avLst>
              <a:gd name="adj" fmla="val 1867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244530" y="2091154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07041" y="2121694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 Images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7" name="Text 4"/>
          <p:cNvSpPr/>
          <p:nvPr/>
        </p:nvSpPr>
        <p:spPr>
          <a:xfrm>
            <a:off x="6807041" y="2544723"/>
            <a:ext cx="713851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Apply background-size: cover and background-position: center to stage car images beautifully, ensuring they resize effortlessly on all devices.</a:t>
            </a:r>
            <a:endParaRPr lang="en-IN" sz="2000" dirty="0"/>
          </a:p>
          <a:p>
            <a:r>
              <a:rPr lang="en-IN" sz="2000" dirty="0"/>
              <a:t> </a:t>
            </a:r>
          </a:p>
        </p:txBody>
      </p:sp>
      <p:sp>
        <p:nvSpPr>
          <p:cNvPr id="8" name="Shape 5"/>
          <p:cNvSpPr/>
          <p:nvPr/>
        </p:nvSpPr>
        <p:spPr>
          <a:xfrm>
            <a:off x="6171248" y="3561755"/>
            <a:ext cx="440174" cy="440174"/>
          </a:xfrm>
          <a:prstGeom prst="roundRect">
            <a:avLst>
              <a:gd name="adj" fmla="val 1867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6244530" y="3598366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807041" y="3507283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Flexbox Layout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1" name="Text 8"/>
          <p:cNvSpPr/>
          <p:nvPr/>
        </p:nvSpPr>
        <p:spPr>
          <a:xfrm>
            <a:off x="6807041" y="3984784"/>
            <a:ext cx="7138511" cy="1084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Use display: flex with justify-content: space-around to evenly deliver navigation items and ensure they adapt smoothly to various screen sizes.</a:t>
            </a:r>
            <a:endParaRPr lang="en-IN" sz="2000" dirty="0"/>
          </a:p>
          <a:p>
            <a:r>
              <a:rPr lang="en-IN" sz="2000" dirty="0"/>
              <a:t> </a:t>
            </a:r>
          </a:p>
        </p:txBody>
      </p:sp>
      <p:sp>
        <p:nvSpPr>
          <p:cNvPr id="12" name="Shape 9"/>
          <p:cNvSpPr/>
          <p:nvPr/>
        </p:nvSpPr>
        <p:spPr>
          <a:xfrm>
            <a:off x="6171248" y="5068967"/>
            <a:ext cx="440174" cy="440174"/>
          </a:xfrm>
          <a:prstGeom prst="roundRect">
            <a:avLst>
              <a:gd name="adj" fmla="val 1867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3" name="Text 10"/>
          <p:cNvSpPr/>
          <p:nvPr/>
        </p:nvSpPr>
        <p:spPr>
          <a:xfrm>
            <a:off x="6244530" y="5105579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807041" y="5068967"/>
            <a:ext cx="2445901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Border Styling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5" name="Text 12"/>
          <p:cNvSpPr/>
          <p:nvPr/>
        </p:nvSpPr>
        <p:spPr>
          <a:xfrm>
            <a:off x="6807041" y="5559147"/>
            <a:ext cx="713851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/>
              <a:t>Add rounded borders with border-radius: 10px and shadows with box-shadow to create modern, polished component edges.</a:t>
            </a:r>
            <a:endParaRPr lang="en-IN" sz="2000" dirty="0"/>
          </a:p>
          <a:p>
            <a:r>
              <a:rPr lang="en-IN" sz="2000" dirty="0"/>
              <a:t> </a:t>
            </a:r>
          </a:p>
        </p:txBody>
      </p:sp>
      <p:sp>
        <p:nvSpPr>
          <p:cNvPr id="16" name="Shape 13"/>
          <p:cNvSpPr/>
          <p:nvPr/>
        </p:nvSpPr>
        <p:spPr>
          <a:xfrm>
            <a:off x="6171248" y="6576179"/>
            <a:ext cx="440174" cy="440174"/>
          </a:xfrm>
          <a:prstGeom prst="roundRect">
            <a:avLst>
              <a:gd name="adj" fmla="val 1867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778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7" name="Text 14"/>
          <p:cNvSpPr/>
          <p:nvPr/>
        </p:nvSpPr>
        <p:spPr>
          <a:xfrm>
            <a:off x="6244530" y="6612791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807041" y="6643330"/>
            <a:ext cx="256389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Opacity &amp; Transitions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9" name="Text 16"/>
          <p:cNvSpPr/>
          <p:nvPr/>
        </p:nvSpPr>
        <p:spPr>
          <a:xfrm>
            <a:off x="6807041" y="7066359"/>
            <a:ext cx="7138511" cy="987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Use a semi-transparent (0.9 opacity) intersection to layer content elegantly over backgrounds, and implement CSS transitions for smooth, professional, and responsive state changes.</a:t>
            </a:r>
            <a:endParaRPr lang="en-IN" sz="2000" dirty="0"/>
          </a:p>
        </p:txBody>
      </p:sp>
      <p:pic>
        <p:nvPicPr>
          <p:cNvPr id="21" name="Picture 20" descr="A screen shot of a computer program">
            <a:extLst>
              <a:ext uri="{FF2B5EF4-FFF2-40B4-BE49-F238E27FC236}">
                <a16:creationId xmlns:a16="http://schemas.microsoft.com/office/drawing/2014/main" id="{BEDAE391-C8E0-B124-1F4C-17C7B4918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" y="17534"/>
            <a:ext cx="5967124" cy="821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0">
        <p14:reveal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746522"/>
            <a:ext cx="6206966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Choose Elite Auto Gallery?</a:t>
            </a:r>
            <a:endParaRPr lang="en-I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4" name="Shape 1"/>
          <p:cNvSpPr/>
          <p:nvPr/>
        </p:nvSpPr>
        <p:spPr>
          <a:xfrm>
            <a:off x="750094" y="1603772"/>
            <a:ext cx="7913260" cy="1228725"/>
          </a:xfrm>
          <a:prstGeom prst="roundRect">
            <a:avLst>
              <a:gd name="adj" fmla="val 732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972026" y="1825704"/>
            <a:ext cx="292548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India's Leading Platform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6" name="Text 3"/>
          <p:cNvSpPr/>
          <p:nvPr/>
        </p:nvSpPr>
        <p:spPr>
          <a:xfrm>
            <a:off x="972026" y="2218134"/>
            <a:ext cx="719994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dirty="0"/>
              <a:t>Authorising Thousands Nationwide in Their Search for Premium Vehicles.</a:t>
            </a:r>
            <a:endParaRPr lang="en-IN" sz="2000" dirty="0"/>
          </a:p>
          <a:p>
            <a:r>
              <a:rPr lang="en-IN" sz="2000" dirty="0"/>
              <a:t> </a:t>
            </a:r>
          </a:p>
        </p:txBody>
      </p:sp>
      <p:sp>
        <p:nvSpPr>
          <p:cNvPr id="7" name="Shape 4"/>
          <p:cNvSpPr/>
          <p:nvPr/>
        </p:nvSpPr>
        <p:spPr>
          <a:xfrm>
            <a:off x="750094" y="3046809"/>
            <a:ext cx="7643813" cy="1228725"/>
          </a:xfrm>
          <a:prstGeom prst="roundRect">
            <a:avLst>
              <a:gd name="adj" fmla="val 732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972026" y="3268742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Rapid Sales Success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9" name="Text 6"/>
          <p:cNvSpPr/>
          <p:nvPr/>
        </p:nvSpPr>
        <p:spPr>
          <a:xfrm>
            <a:off x="972026" y="3732133"/>
            <a:ext cx="719994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000" dirty="0"/>
              <a:t>Every 4 minutes, a excellence car is sold finished our network.</a:t>
            </a:r>
          </a:p>
        </p:txBody>
      </p:sp>
      <p:sp>
        <p:nvSpPr>
          <p:cNvPr id="10" name="Shape 7"/>
          <p:cNvSpPr/>
          <p:nvPr/>
        </p:nvSpPr>
        <p:spPr>
          <a:xfrm>
            <a:off x="750094" y="4489847"/>
            <a:ext cx="7643813" cy="1228725"/>
          </a:xfrm>
          <a:prstGeom prst="roundRect">
            <a:avLst>
              <a:gd name="adj" fmla="val 732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972026" y="4711779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Value Offers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2" name="Text 9"/>
          <p:cNvSpPr/>
          <p:nvPr/>
        </p:nvSpPr>
        <p:spPr>
          <a:xfrm>
            <a:off x="972026" y="5175171"/>
            <a:ext cx="719994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dirty="0"/>
              <a:t>Keep knowledgeable and save more with our supreme prices and special offers.</a:t>
            </a:r>
          </a:p>
        </p:txBody>
      </p:sp>
      <p:sp>
        <p:nvSpPr>
          <p:cNvPr id="13" name="Shape 10"/>
          <p:cNvSpPr/>
          <p:nvPr/>
        </p:nvSpPr>
        <p:spPr>
          <a:xfrm>
            <a:off x="750094" y="5932884"/>
            <a:ext cx="7643813" cy="1550194"/>
          </a:xfrm>
          <a:prstGeom prst="roundRect">
            <a:avLst>
              <a:gd name="adj" fmla="val 580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 11"/>
          <p:cNvSpPr/>
          <p:nvPr/>
        </p:nvSpPr>
        <p:spPr>
          <a:xfrm>
            <a:off x="972026" y="6154817"/>
            <a:ext cx="302692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Comparison Tools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5" name="Text 12"/>
          <p:cNvSpPr/>
          <p:nvPr/>
        </p:nvSpPr>
        <p:spPr>
          <a:xfrm>
            <a:off x="972026" y="6618208"/>
            <a:ext cx="719994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dirty="0"/>
              <a:t>Discover the ideal vehicle personalized to your requests using our cutting-edge comparison tools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0">
        <p159:morph option="byObject"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1203"/>
            <a:ext cx="50720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Explore Premium Brands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2071807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Explore our accurately selected range of premium automotive brands, each symbolising the summit of engineering mastery and design refinement.</a:t>
            </a:r>
            <a:endParaRPr lang="en-IN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25" y="3154679"/>
            <a:ext cx="2194560" cy="13562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06993" y="4666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BMW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/>
          <p:cNvSpPr/>
          <p:nvPr/>
        </p:nvSpPr>
        <p:spPr>
          <a:xfrm>
            <a:off x="797857" y="5137428"/>
            <a:ext cx="3048000" cy="204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Bayerische Motoren Werke AG.</a:t>
            </a:r>
            <a:br>
              <a:rPr lang="en-IN" sz="2000" b="1" dirty="0"/>
            </a:br>
            <a:r>
              <a:rPr lang="en-IN" sz="2000" b="1" dirty="0"/>
              <a:t>Where cutting-edge engineering fuses with persistent innovation</a:t>
            </a:r>
            <a:br>
              <a:rPr lang="en-IN" sz="2000" b="1" dirty="0"/>
            </a:br>
            <a:r>
              <a:rPr lang="en-IN" sz="2000" b="1" dirty="0"/>
              <a:t>Feel the thrill of the ultimate driving experience.</a:t>
            </a: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007281"/>
            <a:ext cx="2194560" cy="13562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03992" y="4622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Ferrari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125278" y="5137428"/>
            <a:ext cx="3048119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Italian mastery redefined. Where body shape, velocity, and craftsmanship unite. Unrestrained automotive keenness on four wheels.</a:t>
            </a:r>
            <a:endParaRPr lang="en-IN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007281"/>
            <a:ext cx="2194560" cy="135624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63325" y="4666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Mercedes-Benz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56884" y="5137428"/>
            <a:ext cx="3048119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German craftsmanship at its finest: Enduring sophistication fused with innovative advancements and persistent precision</a:t>
            </a:r>
            <a:endParaRPr lang="en-IN" sz="2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007281"/>
            <a:ext cx="2194560" cy="13562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565433" y="4624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Ford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0788491" y="5137428"/>
            <a:ext cx="3048119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American muscle redefined: Unmatched dependability where raw power fuses with everyday realism for drivers who settle for nothing less.</a:t>
            </a:r>
            <a:endParaRPr lang="en-IN" sz="2000" dirty="0"/>
          </a:p>
        </p:txBody>
      </p:sp>
      <p:pic>
        <p:nvPicPr>
          <p:cNvPr id="19" name="Picture 18" descr="A black sports car on a black surface&#10;&#10;AI-generated content may be incorrect.">
            <a:extLst>
              <a:ext uri="{FF2B5EF4-FFF2-40B4-BE49-F238E27FC236}">
                <a16:creationId xmlns:a16="http://schemas.microsoft.com/office/drawing/2014/main" id="{BCBF1B4B-7794-67B3-8249-9CCF5321F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325" y="2888220"/>
            <a:ext cx="2277244" cy="1622700"/>
          </a:xfrm>
          <a:prstGeom prst="rect">
            <a:avLst/>
          </a:prstGeom>
        </p:spPr>
      </p:pic>
      <p:pic>
        <p:nvPicPr>
          <p:cNvPr id="21" name="Picture 20" descr="A red sports car with black rims&#10;&#10;AI-generated content may be incorrect.">
            <a:extLst>
              <a:ext uri="{FF2B5EF4-FFF2-40B4-BE49-F238E27FC236}">
                <a16:creationId xmlns:a16="http://schemas.microsoft.com/office/drawing/2014/main" id="{665532B9-977A-B406-2D0C-7CEE0EE1B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594" y="2882565"/>
            <a:ext cx="2277244" cy="1622700"/>
          </a:xfrm>
          <a:prstGeom prst="rect">
            <a:avLst/>
          </a:prstGeom>
        </p:spPr>
      </p:pic>
      <p:pic>
        <p:nvPicPr>
          <p:cNvPr id="23" name="Picture 22" descr="A silver car parked on a street&#10;&#10;AI-generated content may be incorrect.">
            <a:extLst>
              <a:ext uri="{FF2B5EF4-FFF2-40B4-BE49-F238E27FC236}">
                <a16:creationId xmlns:a16="http://schemas.microsoft.com/office/drawing/2014/main" id="{0939DD66-3F41-4B81-0F8D-12416B097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6884" y="2882564"/>
            <a:ext cx="2194560" cy="1622701"/>
          </a:xfrm>
          <a:prstGeom prst="rect">
            <a:avLst/>
          </a:prstGeom>
        </p:spPr>
      </p:pic>
      <p:pic>
        <p:nvPicPr>
          <p:cNvPr id="25" name="Picture 24" descr="A red car parked on a desert road&#10;&#10;AI-generated content may be incorrect.">
            <a:extLst>
              <a:ext uri="{FF2B5EF4-FFF2-40B4-BE49-F238E27FC236}">
                <a16:creationId xmlns:a16="http://schemas.microsoft.com/office/drawing/2014/main" id="{51F401FE-F1F0-01B1-F737-34F000115B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8490" y="2879295"/>
            <a:ext cx="2194561" cy="162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000">
        <p:circle/>
      </p:transition>
    </mc:Choice>
    <mc:Fallback>
      <p:transition spd="slow" advTm="20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062" y="0"/>
            <a:ext cx="14630400" cy="27668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2721007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2E3C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BMW Excellence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7830" y="3246012"/>
            <a:ext cx="6189107" cy="526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1" dirty="0"/>
              <a:t>The Ultimate Driving Experience</a:t>
            </a:r>
            <a:endParaRPr lang="en-IN" sz="2800" b="1" dirty="0"/>
          </a:p>
          <a:p>
            <a:r>
              <a:rPr lang="en-IN" sz="2800" b="1" dirty="0"/>
              <a:t> </a:t>
            </a:r>
          </a:p>
        </p:txBody>
      </p:sp>
      <p:sp>
        <p:nvSpPr>
          <p:cNvPr id="5" name="Text 2"/>
          <p:cNvSpPr/>
          <p:nvPr/>
        </p:nvSpPr>
        <p:spPr>
          <a:xfrm>
            <a:off x="655768" y="3980384"/>
            <a:ext cx="13154739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000" b="1" dirty="0"/>
              <a:t>BMW embodies the ultimate blend of performance, luxury, and cutting-edge innovation. From the high-performance M Series to the timeless E30 heritage, every model mirrors distinctive driving brilliance and technological mastery.</a:t>
            </a:r>
            <a:endParaRPr lang="en-IN" sz="2000" dirty="0"/>
          </a:p>
        </p:txBody>
      </p:sp>
      <p:sp>
        <p:nvSpPr>
          <p:cNvPr id="6" name="Text 3"/>
          <p:cNvSpPr/>
          <p:nvPr/>
        </p:nvSpPr>
        <p:spPr>
          <a:xfrm>
            <a:off x="1781184" y="4898760"/>
            <a:ext cx="297953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Engineered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11" name="Text 8"/>
          <p:cNvSpPr/>
          <p:nvPr/>
        </p:nvSpPr>
        <p:spPr>
          <a:xfrm>
            <a:off x="8792093" y="4957974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&amp; Safety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78F9A9-21BB-6F52-B189-5347BF31E97E}"/>
              </a:ext>
            </a:extLst>
          </p:cNvPr>
          <p:cNvSpPr txBox="1"/>
          <p:nvPr/>
        </p:nvSpPr>
        <p:spPr>
          <a:xfrm>
            <a:off x="494275" y="5453448"/>
            <a:ext cx="65561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Turbocharged engines delivering an striking 250–300+ horsepower</a:t>
            </a:r>
            <a:endParaRPr lang="en-I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0–100 kph speed attained in just 5.5–6.5 seconds</a:t>
            </a:r>
            <a:endParaRPr lang="en-I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Electronically topped top speeds potential of  250 kph</a:t>
            </a:r>
            <a:endParaRPr lang="en-I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Innovative torque management for optimal control and performance</a:t>
            </a:r>
            <a:r>
              <a:rPr lang="en-IN" sz="2000" dirty="0"/>
              <a:t>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75DE06-1A60-A27E-64B7-C5962513D367}"/>
              </a:ext>
            </a:extLst>
          </p:cNvPr>
          <p:cNvSpPr txBox="1"/>
          <p:nvPr/>
        </p:nvSpPr>
        <p:spPr>
          <a:xfrm>
            <a:off x="7486210" y="5518845"/>
            <a:ext cx="673197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Improved stability control and advanced driver assistance systems</a:t>
            </a:r>
            <a:endParaRPr lang="en-I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Complete different places of  airbag protection</a:t>
            </a:r>
            <a:endParaRPr lang="en-I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Futuristic cruise control with lane-keeping support</a:t>
            </a:r>
            <a:endParaRPr lang="en-I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Automatic emergency braking with dull detection</a:t>
            </a:r>
            <a:r>
              <a:rPr lang="en-IN" sz="2000" dirty="0"/>
              <a:t> </a:t>
            </a:r>
          </a:p>
        </p:txBody>
      </p:sp>
    </p:spTree>
  </p:cSld>
  <p:clrMapOvr>
    <a:masterClrMapping/>
  </p:clrMapOvr>
  <p:transition spd="med" advTm="20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1" grpId="0" animBg="1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9700"/>
            <a:ext cx="11530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Performance Metrics: Displaying Car Data</a:t>
            </a:r>
            <a:endParaRPr lang="en-US" sz="44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572107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Shape 2"/>
          <p:cNvSpPr/>
          <p:nvPr/>
        </p:nvSpPr>
        <p:spPr>
          <a:xfrm>
            <a:off x="801410" y="25797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1028462" y="272343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Model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89108" y="272343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Horsepower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45943" y="272343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C4C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0-100 kph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802779" y="272343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Price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01410" y="323004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0" name="Text 8"/>
          <p:cNvSpPr/>
          <p:nvPr/>
        </p:nvSpPr>
        <p:spPr>
          <a:xfrm>
            <a:off x="1028462" y="337375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M5 Competition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289108" y="337375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~250-300 hp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45943" y="337375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5.5-6.5 sec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02779" y="337375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$200,000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801410" y="388036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5" name="Text 13"/>
          <p:cNvSpPr/>
          <p:nvPr/>
        </p:nvSpPr>
        <p:spPr>
          <a:xfrm>
            <a:off x="1028462" y="402407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M2 Competition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289108" y="402407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~250-300 hp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45943" y="402407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5.5-6.5 sec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802779" y="402407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$175,000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801410" y="453068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0" name="Text 18"/>
          <p:cNvSpPr/>
          <p:nvPr/>
        </p:nvSpPr>
        <p:spPr>
          <a:xfrm>
            <a:off x="1028462" y="46743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E30 Classic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289108" y="46743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~250-300 hp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45943" y="46743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5.5-6.5 sec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802779" y="46743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$75,000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01410" y="51810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25" name="Text 23"/>
          <p:cNvSpPr/>
          <p:nvPr/>
        </p:nvSpPr>
        <p:spPr>
          <a:xfrm>
            <a:off x="1028462" y="532471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M8 Cruise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289108" y="532471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~250-300 hp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45943" y="532471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5.5-6.5 sec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02779" y="532471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C"/>
                </a:solidFill>
                <a:latin typeface="Calibri bold" panose="020F0702030404030204" pitchFamily="34" charset="0"/>
                <a:ea typeface="Calibri bold" panose="020F0702030404030204" pitchFamily="34" charset="0"/>
                <a:cs typeface="Calibri bold" panose="020F0702030404030204" pitchFamily="34" charset="0"/>
              </a:rPr>
              <a:t>$65,000</a:t>
            </a:r>
            <a:endParaRPr lang="en-US" sz="2400" dirty="0">
              <a:latin typeface="Calibri bold" panose="020F0702030404030204" pitchFamily="34" charset="0"/>
              <a:ea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93790" y="609409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b="1" dirty="0"/>
              <a:t>Tables current detailed car specifications with clarity and precision. Applying proper cell padding and responsive column widths ensures finest readability on any device.</a:t>
            </a:r>
            <a:endParaRPr lang="en-IN" sz="2400" dirty="0"/>
          </a:p>
        </p:txBody>
      </p:sp>
    </p:spTree>
  </p:cSld>
  <p:clrMapOvr>
    <a:masterClrMapping/>
  </p:clrMapOvr>
  <p:transition spd="slow" advTm="2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7229" y="1897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Safety &amp; Specifications: Detailed Car Data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</p:txBody>
      </p:sp>
      <p:sp>
        <p:nvSpPr>
          <p:cNvPr id="4" name="Text 1"/>
          <p:cNvSpPr/>
          <p:nvPr/>
        </p:nvSpPr>
        <p:spPr>
          <a:xfrm>
            <a:off x="211890" y="1736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Safety Features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7"/>
          <p:cNvSpPr/>
          <p:nvPr/>
        </p:nvSpPr>
        <p:spPr>
          <a:xfrm>
            <a:off x="5184269" y="1736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A3A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Driving Modes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 descr="The back seat of a car&#10;&#10;AI-generated content may be incorrect.">
            <a:extLst>
              <a:ext uri="{FF2B5EF4-FFF2-40B4-BE49-F238E27FC236}">
                <a16:creationId xmlns:a16="http://schemas.microsoft.com/office/drawing/2014/main" id="{CB0AAE3A-ECEE-5FA8-84A1-2D8C64BC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66" y="4096465"/>
            <a:ext cx="6377822" cy="4133135"/>
          </a:xfrm>
          <a:prstGeom prst="rect">
            <a:avLst/>
          </a:prstGeom>
        </p:spPr>
      </p:pic>
      <p:pic>
        <p:nvPicPr>
          <p:cNvPr id="21" name="Picture 20" descr="The interior of a car&#10;&#10;AI-generated content may be incorrect.">
            <a:extLst>
              <a:ext uri="{FF2B5EF4-FFF2-40B4-BE49-F238E27FC236}">
                <a16:creationId xmlns:a16="http://schemas.microsoft.com/office/drawing/2014/main" id="{3571AB70-7E64-5921-1051-039C2F4D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764" y="85723"/>
            <a:ext cx="6377823" cy="4010742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8512B33B-D6D0-6368-3851-53B15F644664}"/>
              </a:ext>
            </a:extLst>
          </p:cNvPr>
          <p:cNvSpPr/>
          <p:nvPr/>
        </p:nvSpPr>
        <p:spPr>
          <a:xfrm>
            <a:off x="793790" y="273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DE342D05-5E0A-29F5-761A-44F4B8DA41B7}"/>
              </a:ext>
            </a:extLst>
          </p:cNvPr>
          <p:cNvSpPr/>
          <p:nvPr/>
        </p:nvSpPr>
        <p:spPr>
          <a:xfrm>
            <a:off x="793790" y="2828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48933-E31C-652B-70A8-148BF612DBF4}"/>
              </a:ext>
            </a:extLst>
          </p:cNvPr>
          <p:cNvSpPr txBox="1"/>
          <p:nvPr/>
        </p:nvSpPr>
        <p:spPr>
          <a:xfrm>
            <a:off x="60109" y="2269920"/>
            <a:ext cx="4525108" cy="6226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Enhanced chassis design featuring crumple zones for better-quality crash absorption inhabitant and improved occupant protection.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Advanced multi-stage airbag positioning including front, side, curtain, and knee airbags to ease impact forces.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Integrated Dynamic Stability Control (DSC) and Dynamic Traction Control (DTC) for superior handling and traction in various driving conditon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Real-time tyre pressure monitoring coupled with parking sensors to alert drivers to potential issues and help  with close-quarters.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Rear-view camera equipped with parking assistance technology for easier reversing and obstacle detection.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CB5CBD-24F0-7CBA-63C2-04528A8067DD}"/>
              </a:ext>
            </a:extLst>
          </p:cNvPr>
          <p:cNvSpPr txBox="1"/>
          <p:nvPr/>
        </p:nvSpPr>
        <p:spPr>
          <a:xfrm>
            <a:off x="4632108" y="2352101"/>
            <a:ext cx="3554764" cy="5063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ECO PRO: </a:t>
            </a:r>
            <a:r>
              <a:rPr lang="en-I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Maximized competence </a:t>
            </a: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economical driving</a:t>
            </a:r>
            <a:endParaRPr lang="en-IN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COMFORT</a:t>
            </a: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Composed setup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relaxed everyday journeys</a:t>
            </a:r>
            <a:endParaRPr lang="en-IN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SPORT/SPORT+: </a:t>
            </a: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Enhanced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dynamics for appealing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performance</a:t>
            </a:r>
            <a:endParaRPr lang="en-IN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ADAPTIVE: </a:t>
            </a: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Vigorously adjusts to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your driving style and conditions</a:t>
            </a:r>
            <a:endParaRPr lang="en-IN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M/TRACK: </a:t>
            </a: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Ultimate outline for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peak track performance</a:t>
            </a:r>
            <a:endParaRPr lang="en-IN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0000">
        <p14:flash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6" grpId="0" animBg="1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Words>2107</Words>
  <Application>Microsoft Office PowerPoint</Application>
  <PresentationFormat>Custom</PresentationFormat>
  <Paragraphs>335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Aptos</vt:lpstr>
      <vt:lpstr>Noto Serif Medium</vt:lpstr>
      <vt:lpstr>Host Grotesk Medium</vt:lpstr>
      <vt:lpstr>Calibri Light</vt:lpstr>
      <vt:lpstr>Arial</vt:lpstr>
      <vt:lpstr>Calibri bold</vt:lpstr>
      <vt:lpstr>Symbol</vt:lpstr>
      <vt:lpstr>Bahnschrift SemiBold SemiConden</vt:lpstr>
      <vt:lpstr>Calibri</vt:lpstr>
      <vt:lpstr>Noto Serif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Deepkanwar Gill</cp:lastModifiedBy>
  <cp:revision>6</cp:revision>
  <dcterms:created xsi:type="dcterms:W3CDTF">2025-10-18T07:09:00Z</dcterms:created>
  <dcterms:modified xsi:type="dcterms:W3CDTF">2025-10-31T05:32:56Z</dcterms:modified>
</cp:coreProperties>
</file>